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AEA4B-F547-99A3-494A-B309B316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0133B8-65FF-F8BF-64E9-8B72EDDE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A72D0-9420-DCDC-14E9-3832EC71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D692E-7D60-372E-B41A-4A70D7D7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75B12-068D-296D-EFEC-428666EC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92112-3F31-27F3-7510-B394C6B1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2FCE7-9761-8543-A23B-A63E99149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0798D-4701-C7EE-D9A1-240BF558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29319-80C9-AF6D-8619-4EEC02BB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A36FF-B8BE-5E4C-4D4A-7B148597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F6642E-9348-D545-046F-CBE9C6A91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2245D-183B-570A-7BE5-8EE7F133E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08A8D-B1E6-5510-0608-4FDC89EC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B9DA5-836F-65A9-C250-63F1728B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48453-77B4-3402-C3B1-44F23F01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1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93086-9E61-5730-35C3-27C9617A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9D110-8181-29FA-65AE-20944FA8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A786C-4B39-C973-7AE3-96FAB061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C5C74-3025-DCEB-E998-D9B9E6FB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A84C9-EC94-0C2B-C775-3A6D50BA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1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6F4FD-201F-D50D-D753-8C690C2E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F7A00-FFAA-7FBB-291C-73048715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8111C-AF15-C036-E94D-6A6A2EBD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20C45-48DD-9589-093A-A529707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87E5-3BA1-6BDF-0573-2FCBE987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4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9206-78F0-9481-FCB2-D95201EB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8ED65-8B8D-4581-51FD-B4B311375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1BBE2-BC9B-CF53-17F5-EF3B0D185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E2050-D9FB-C467-6862-D6CF2873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3E7E6-EDF5-78A0-5551-F11B3656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65CD1-16DE-7FDE-B2CC-764C6B6F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4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9195C-83FA-9D9C-404D-E44AD025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C6A5D-87BC-6A3C-3F36-8D117B28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A2F89-079C-946B-FAF7-F2223CC8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5C5FB6-59C5-A273-1242-BDEFE1E66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8977B-FDF7-5520-0839-24D6508B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BEABE-3B14-B280-090F-75BF3DD0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4AAD41-02ED-3ACE-8DFE-63431EE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8B4322-325D-03F5-5ECA-ADD0EB70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D2D67-441D-6931-4B2A-11B0703D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3FA7A-C022-D07E-D736-C75F10ED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8CF9FF-88BC-C410-0EB2-CDB0BB45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31B25-BD4F-2E73-3C54-F099E552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5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CC56B-21F6-7AB2-4EC8-ECEC75EF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1364A3-89C1-086B-6E90-1A1D0448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59979-866C-62B1-541D-9AF32CFE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7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D168D-4326-8CA0-4199-DC8A3FD1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4B4C9-A718-85D1-081E-99EF5426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4776E9-C223-66C2-AD76-4AC1EC4AC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BBABA-0DB9-42AF-1849-A9FC73B4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C5A3-A963-EF8A-2452-AC81888A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F29F9-530A-88DA-58E0-E6B9E3BA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D948-FD6C-E697-2C20-BEE233A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2BA76-C922-8104-5660-6AF693B81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67E9A-3EA9-9713-B273-92DDE850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CDC84-105E-E6E5-0C95-2250EDE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D4164-9A5D-4464-2549-DD6DEC03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15E5B-391D-F55E-7A45-86ACC913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8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AAE73F-068D-ABBD-7950-CADF026F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F3C8E-E733-99B9-1C59-C7D859421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68442-3B11-44EA-9EFA-154DED0CB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D169-331E-4498-A8E4-4F54402039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CFEC2-9485-BEC1-93B0-E90E7D342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B9ECB-7D8E-D5BF-65AE-F82E9538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9632-6A71-4DE7-B3A4-802B67081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794" name="Picture 2" descr="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2024-03-10T06:28:16Z</dcterms:created>
  <dcterms:modified xsi:type="dcterms:W3CDTF">2024-03-10T06:28:16Z</dcterms:modified>
</cp:coreProperties>
</file>