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CDBC-1317-976B-4970-17E270E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EF97D-BE7D-B2FC-75BA-A306A848B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AAF7A-B192-1D1E-3E14-9AF4E44F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5CF4F-49C6-F6A4-0C23-F5521F41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83A1C-834C-610D-04F6-11C0D997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3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66351-BB70-D92E-CAA8-7988FFF7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D2C93-DA11-0960-1D62-E1DFA0ED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B29C2-BF99-2282-28F0-D8294429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C62BC-A220-14A1-91C3-33B673E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AEAE-059C-CF63-9D07-F129B7C0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4D401-3AC8-69E9-6C21-B1CC82C0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5FAB5-C195-F7EC-F57A-EADB6D8F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EC8C4-4D82-B82E-5308-141DE2A5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8C041-37AF-F4AE-044B-F71001C9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CC94E-074F-32E4-244A-49CB5E97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95EE6-839F-9082-01E8-E466EBFD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C78CA-E357-971B-A81D-CE78409D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68A0A-6736-FE4E-95CE-B09D1805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40931-3978-76D0-5C0C-5DFD6B5C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E758B-0A39-9965-C366-D50597E9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4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7263C-C254-A2AD-BC1D-86B3B007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C100B-0F9E-1A35-B411-160C42AF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3450E-0EC8-9BD3-B32D-FC00C8D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846D3-0950-AD90-01DB-78834064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8D57E-E2C5-D88A-CAAC-67FF4695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15D6-8A4B-94B9-41D2-C0E2595B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B51B-F846-49C6-8C5E-DCF7721E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122B0-DD52-17FC-7829-88111780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87CD3-BB5F-9E1A-1FC8-6E8C1878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57226-8095-0856-85D8-C23ACC7A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C402E-4F79-A53E-6852-E4A9787B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0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E78E-3B8F-7476-DA13-FB99BD0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4261B-8658-D7B0-7818-0CEEB15F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1583-341D-792C-001B-30FF49AF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7F1B60-E698-B262-7BC4-328399754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9C242-021D-743B-9F31-764DBA301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8CADCF-BDA5-778E-3600-3BFDBC05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629CB8-BD88-D93D-41ED-1C483E3E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3E864-DC00-5C73-FEE2-38F17176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3041D-1851-7517-E509-9C5C117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593C3-072C-774C-EAB9-5E52CA4B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964AA0-9396-00F6-41F4-B7A435BE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91B300-B1EF-FACE-6CC6-72A68EF0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B4B177-423B-E889-A917-E59C7550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832C8-8AF0-480D-47FE-AB7B1602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9E392-78D5-0DB4-34C8-6A3BD947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1D85-0797-32B4-CD15-1F35C941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2F348-8BC9-2166-6F9C-394B84C4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1C6F7-C3D1-BFD4-D264-ACFD0C5C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8C164-764A-06EE-CB8E-E21CDC81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88DD5-0668-25C2-A975-6C4203D0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3295F-63EC-E787-B153-203807AA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A973-18DC-C9A4-88C0-5C010F38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86D9A8-8830-4F09-A4B9-B7B0B3A2B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02943-87D9-89DD-49BE-CB7CB2C0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1D24E-AA50-A9E6-5ACB-40FA1FE9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9977C-9B2C-691C-960D-45789FFA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C7E8A-38CF-0574-96B7-C37F64D5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DBEE93-6F24-BBBC-5033-CDB8B6EA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86A4D-24E8-86CF-43EC-9144EF37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F28E-A7D2-6EF6-0865-3BBBAAB9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FFEB-3F8B-4225-B7F4-147123372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F1803-4B0F-65BF-03DB-2EDF8AA86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D2FD4-CC2D-16F5-49E1-62F76A68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87CE-FB21-4D50-8262-882A9FC8D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7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794" name="Picture 2" descr="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2024-03-10T06:28:27Z</dcterms:created>
  <dcterms:modified xsi:type="dcterms:W3CDTF">2024-03-10T06:28:27Z</dcterms:modified>
</cp:coreProperties>
</file>