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2FCB-09A1-229A-D5AB-2453719D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68205-064B-6C92-F583-A8884600D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998C-386B-5792-89C4-A9E9CD7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D8BC8-716D-F4A4-4536-3927A88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D8E0-7074-D463-E480-20EB0416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9FFF6-A1A8-C148-6613-D689A762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B8087-CB8E-EF23-E2E2-0C36930A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36944-EDE5-5C7F-2533-D37EC690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59EC2-8F58-0C90-8E50-2DA6B8FB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A277F-DD9E-56F8-5BC5-6656935C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400CF-DDCE-F006-2557-51B0FA535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6BBBE-FDCE-C40D-99B2-7324FC4D5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AD797-67E0-B4FE-FD5A-A435F028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55DDE-4982-94D1-CF76-281749C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AC13C-B628-8934-9506-D591D6E0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B021E-79E0-EC8F-9AE6-A36ED64E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525FF-C40D-374B-A311-4F3F783E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0CB65-C904-C800-FE69-6527B5F2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4876-0A01-F151-87B3-78769B73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915E-F2FB-74DB-F314-40B06819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3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672C-B050-43FC-7A9B-FDFBF4D9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5380A-6EFF-28B8-2E40-CE1B1EAD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B5477-2F86-4BBD-F33F-8CF43D3E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F70F3-B4CF-B526-B0E0-2BD31109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CDCF9-2DB7-7EE4-14B4-FFC1C55D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1656C-F540-B660-5F51-2FB47D9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E6EDE-3A54-105B-5D95-65B69A726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BBFB6-437E-CB5F-131E-DE263667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AE8E2-B767-B807-69D8-021A9AD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EC1B4-F51E-B29F-FE9C-700BE78A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50EEB-81DD-2175-7690-73D7C83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0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E284-3D65-A8C1-ED40-E662C63A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518C6-146F-2071-7090-31832887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01DAB-32AD-C324-9E3D-FBA912E9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2D5D8E-3887-473C-A366-C273CF87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1649A-ECBC-565D-10B2-92678885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7A4F4-C8A3-FE5C-9192-76FF0F6B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9CE14-80C5-42DC-6C2A-3968F79B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1EF68-14BF-37CB-37D8-336D3F9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390B5-BF23-2420-62CF-6F5247B8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3C0EA-123D-F0E7-B73D-B6F4EC13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7F96A-B77B-3771-F0C1-C337FC8D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8BD98-B4E1-F73E-EFE5-EA5BB5B5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60127-7749-F6F2-DC96-0F19C37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82F2D-5BD2-951B-4D7E-E0E4982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71AAE-5001-A438-901F-4D661384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8E405-9729-07BA-68EF-875F3594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CA36F-0D6E-AC6B-C57A-DFE4DB97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ECA36-8CE2-16CA-6E04-57444EF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BB62D-25C8-8D53-0371-1411DAA7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84A8E-9592-1030-DCB5-AC10680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5A6CE-5D5A-78AE-E646-508FAAA3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5370-0002-8F07-7868-33B806D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7574B-018D-2F60-2362-5808E85B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CCB77-ADB5-7F22-0961-8AB58ADC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BAA59-5C0B-6A03-5CF3-AB2E42E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E2B6C-D92C-7997-5364-279DF0F3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9D823-B2CA-6797-25F2-60DD6597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9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ADAF-96FB-AF21-C37D-E1C38AB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3BAA6-F1FE-E08B-6E95-A527FF9D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77E0B-0C90-BE44-D99C-AC7B85400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FCA8-2339-49E5-A69E-7BF76367E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5FAA3-0486-B5DD-9DA0-8D3ECB564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07BD5-843A-C3CE-5B6E-2C88C6DB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5E58-2C6C-450B-A3F0-3AEA9F9FF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7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4867" name="Picture 3" descr="7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2024-03-10T06:28:49Z</dcterms:created>
  <dcterms:modified xsi:type="dcterms:W3CDTF">2024-03-10T06:28:49Z</dcterms:modified>
</cp:coreProperties>
</file>