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BB32F-C377-8B2E-1FD1-9927DD3D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60942F-14C0-80B4-7334-E66B6E2C3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910D-AA70-4DD3-1143-63910B6F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9F1F1-8FE8-A016-1538-0D644808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1E661-195E-29AC-82A5-1EE30944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D39B4-8C77-DA28-2CC4-795D2ABB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C2E50-C4B1-DFB8-859C-40CA90732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3EDE9-3B2D-9211-98FD-7EC6F7F0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CC9F7-1D74-3C69-23E6-1EA1579E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C3510-F5CA-092B-AA19-D5F95BB1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80023D-5732-1AE1-4404-75546D411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E8B434-F558-9CA2-6CC5-20C0964E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89F3D-048B-CCD0-7A5D-0AD3F7AB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D4081-AEB5-CF27-61DC-B734A501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40744-F8D8-CDBC-0AE9-7E1A205A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43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E663-AE7D-43E2-1CCA-64FA4A51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A57A3-FA14-96AC-095C-34E30014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A2856-7DAA-E7EE-24BB-2C0C3727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E9B23-EECB-513F-75ED-DA9C11B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62498-0E5F-7830-02ED-74A549D3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3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BFFB-307B-B5D0-1B07-0C50A96A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2CCDE-64CB-0682-00D1-645BBC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020F6-765E-EF5F-A28A-6AF3077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97311-F4B1-D119-4C4E-F8638CE0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B772-3FE9-835B-34BC-A9755278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29F3-D7FC-6AF6-4BCD-6BE1BDBA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01CE0-E7EA-BAFD-4CC6-394CF2D5C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67EABE-1FC8-6750-ABF0-562E37CF5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BA88AD-DC2E-386E-72FA-D12A45E3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FDD20-C92F-BD81-DEFB-468E1109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90385E-20EA-72A5-9F3A-FC82BECF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615D1-2F7C-069F-2625-A6FF7B98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9B6D0-1516-8A34-2ED4-7D344E72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8CD5A-818F-FA1F-8B75-78F2DF7BE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FC61DE-BAF1-9B10-B13D-89437CBB1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534EDF-A91A-39D3-27FE-E44C3804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5190A6-2F10-E0E6-5987-5F3C5328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AE77FF-FAE5-A5CF-70DA-72AF63E5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9EF9CE-C175-A00F-CB7D-B7BE261D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06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AA62-13DC-EB91-EAB1-9EE13FF6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486726-67E8-362F-23F7-8B904128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B37B55-151E-EC5B-C01A-B2A02A9B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217C49-4C74-A3EE-4A00-C630F8FC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9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8F40BD-65FE-9317-2A82-7F3B4173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744D8A-5DF2-7EA2-3453-0A2F1F6B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74A69-1E1D-2124-4280-CE9569D4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C2757-97C6-5490-FC8D-E5BB17BC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EBDB2-94B2-28AC-4FF8-37FCD625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DC19A1-3347-C219-6A68-40F0603D8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2E161-AA4F-2668-1DDA-DF01ED9E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D4A70-B0F6-549D-E662-5AA604D2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FD601-DDE0-81AD-F253-7F312F3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9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BCF2-6250-C83F-A082-B4024389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6785DB-6C9E-511D-F4D6-CC111BBA9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866D2-1CCA-76D3-6F9A-030CCCD40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E79CE3-0C45-C387-4EAE-EE4C4B7A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C82160-2F5B-0688-F909-F657CFE5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C3B0C-A279-4032-3DDB-E442B8E5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2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15800E-4D30-4061-1368-F4050BF6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C31DC-C587-1430-915F-9370C6B5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3C723-F4D1-3422-786D-8E81C907B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AA80-3605-4952-8D35-2671546BDD6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C5253F-0BE9-ADFB-EE91-C3D88347F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E4A19-251E-77D2-1221-19D98EEB9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55FA-0253-48C7-9EC7-1B4552A54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4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226" name="Picture 2" descr="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51" name="Picture 3" descr="80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2024-03-10T06:31:33Z</dcterms:created>
  <dcterms:modified xsi:type="dcterms:W3CDTF">2024-03-10T06:31:33Z</dcterms:modified>
</cp:coreProperties>
</file>