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09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EF43A5-4661-0127-94DA-B11AE85CFA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DDA373A-28CE-0CE5-44AF-DE484E9FDC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C81B1F-0DEA-C83E-818E-B8C2EF3B4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FF054-5B0B-4FAE-9E89-DEFC2548AC3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D1169D-22FC-739F-EF8A-993B32216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89731E-EDBF-CFFC-1417-CF414F4BE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86194-C0CC-4177-9152-141DE5F035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5727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90CA9B-AC77-2201-4E4D-3458EA1EA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D47BC91-B82C-32EF-7C87-39E6B0964A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B0095B-E326-8544-CAC4-79560919D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FF054-5B0B-4FAE-9E89-DEFC2548AC3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B27804-D831-AA06-8FE0-AEC5101FD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7A4CAC-22A5-1059-BB37-140765BBB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86194-C0CC-4177-9152-141DE5F035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7264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D259092-AA65-19C7-4CA0-25C8F812C0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10E61D5-C2AF-A838-ED7B-9BB33A403A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BF16AB-B69C-A9B4-7705-FF3C31654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FF054-5B0B-4FAE-9E89-DEFC2548AC3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4AA72C-35F2-5950-9B99-B4BE94D65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EA821A-6B8B-8156-9ED5-D9CF798AD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86194-C0CC-4177-9152-141DE5F035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6593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0223A2-0D09-0208-7AFC-37A899A67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AF5C9F-C5DF-8DB8-2D12-FF50D3086D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337B7F-D4A9-2E3C-C8B5-80536871B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FF054-5B0B-4FAE-9E89-DEFC2548AC3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F33E9A-1153-0BC7-BC12-FD1A0583E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CB5C27-B101-47E1-CB09-EA9180F8D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86194-C0CC-4177-9152-141DE5F035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4360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30D0D6-9780-A84E-FB2A-CCCD7DE5C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2F5FE89-7840-6526-DBBC-AC1CD4790B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D4E54A-DE9C-EFA9-B38B-1F2EC9506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FF054-5B0B-4FAE-9E89-DEFC2548AC3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C82138-2A97-A60D-6240-AD9C1BAF1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31DE8B-5659-61EE-97C6-D9BAD2507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86194-C0CC-4177-9152-141DE5F035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5231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029F32-E1EB-6A37-C064-E3E2E3F03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BD9B0B-5B76-7E00-BE48-FEA7D22B5C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E96AB60-9016-7D00-C9DF-8B0CD6DADD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9F23522-D878-4962-2478-36D271F68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FF054-5B0B-4FAE-9E89-DEFC2548AC3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FA2ED08-FA23-B913-B0C4-057BF8CE6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6CC4421-18BB-2341-74B0-62DDAFDCC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86194-C0CC-4177-9152-141DE5F035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8476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238220-3008-2E66-A53C-4062A441B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EF31594-FE3A-8ED8-22FC-BAF697179F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B1731CA-17A9-8548-78A6-7B581E3974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EC00074-F878-98ED-7A3C-A3A3C14189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0B84454-530D-D9B4-D1C0-9F0D872CEE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FD75A54-3B2B-7C7A-1A62-FAF77D08C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FF054-5B0B-4FAE-9E89-DEFC2548AC3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72EFB1F-43B5-75ED-920A-B4766608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F3129EA-8C5C-7F42-DFA5-2921FC784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86194-C0CC-4177-9152-141DE5F035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0516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F0E08F-8B6B-23BC-1AA5-DD688B340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706B87F-FC70-4397-C7F1-7187895E7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FF054-5B0B-4FAE-9E89-DEFC2548AC3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321A714-793A-7C47-42F1-7D8B929F0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8227016-6D43-5E7D-A91F-8C1B4DBC2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86194-C0CC-4177-9152-141DE5F035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311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449FF5E-A0E9-1797-A787-5F0C8EE2B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FF054-5B0B-4FAE-9E89-DEFC2548AC3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5E7398F-5E04-06EB-DD81-DA2B6F219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88A350B-B8C7-1B1A-422A-6EF50438E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86194-C0CC-4177-9152-141DE5F035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3209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C99640-17E2-00AB-97A8-FD593EB67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17683F-A852-1A78-180C-AF9B8522A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705971C-A61C-7DFE-6542-19E73219F3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4CD7FBA-4247-E22F-5E26-B45636380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FF054-5B0B-4FAE-9E89-DEFC2548AC3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94AAE41-6628-0412-06AB-582BB1A0D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35104E2-3FCD-E521-D71E-6B461180A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86194-C0CC-4177-9152-141DE5F035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7487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324DD9-AF8C-06C1-0E86-27AFE54AD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C02FBD3-7696-DC9E-3750-B49191EFF4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3E4D0E5-A63C-1AF1-9A9F-397B27EA0B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0EA4B9A-13EC-60F1-4B6D-72725160D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FF054-5B0B-4FAE-9E89-DEFC2548AC3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3A821F-1BAA-6B3E-614E-B780F0609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4E70AE5-0043-CD42-752F-640708536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86194-C0CC-4177-9152-141DE5F035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7486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73696A4-9DE0-CEC7-F1DF-FC7D74DC3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7CAE23-3FD1-F1D4-5A42-0DA638ADBF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7DBA1D-123E-BC99-47A0-C5DDE89A3A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0FF054-5B0B-4FAE-9E89-DEFC2548AC3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B2562F-571B-F541-A8AF-9EBEC51212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28DAC5-55A3-2068-A7F8-EC6AC1F858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486194-C0CC-4177-9152-141DE5F035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2408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4562" name="Picture 2" descr="8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2024-03-10T06:34:18Z</dcterms:created>
  <dcterms:modified xsi:type="dcterms:W3CDTF">2024-03-10T06:34:18Z</dcterms:modified>
</cp:coreProperties>
</file>