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0AC93-ACF2-E5DC-5DD8-AEFE3C413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423667-5E5F-9273-8D1D-C4CA5F700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9FDF0-E17E-09AA-5A90-3D586721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EFBA-B413-4E6F-B888-A61DC01E95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B969A4-3F52-620C-7153-C856F05C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73DF5C-0251-792F-0752-6A898C18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5F1-C57C-4809-9D9B-4BF678DAC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56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B8D37-EF2D-C14A-B943-346BADA6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1BF567-C86D-DBCF-3B62-572031A20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F8BC9-7974-7D7A-3E60-092AA67D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EFBA-B413-4E6F-B888-A61DC01E95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FEB19-AB3F-5CAA-CC80-CB11B346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D7939-7983-9FC2-4BC7-0D102D0B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5F1-C57C-4809-9D9B-4BF678DAC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46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3AC1E4-B460-36E5-0DC0-320EC1DD2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097BF2-6508-F05B-1C7D-6708B3881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1446D2-4074-AF36-437B-5FE1E5FE5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EFBA-B413-4E6F-B888-A61DC01E95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DF6B0-793B-70D5-04A5-5E787127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D0450-D1C2-49C2-2509-D560A54C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5F1-C57C-4809-9D9B-4BF678DAC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68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48F13-F7CB-83C9-C2AA-CE59985FC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21D0FD-A35A-55B4-D8DA-76E4A312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E920C-3228-5F3B-B088-B853F1A0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EFBA-B413-4E6F-B888-A61DC01E95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91608-D3FA-A057-BE57-E10B3DC5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5B138-2C91-578A-0497-D39490FF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5F1-C57C-4809-9D9B-4BF678DAC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51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6ABFB-E65B-88BB-88FE-5DD6AAC6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B0F590-996A-DA64-3E59-2A4F94BF9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ECDCD0-096A-EA8D-FEB4-E79B4387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EFBA-B413-4E6F-B888-A61DC01E95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46ABD8-2DC0-7A6D-1B2B-07C4072E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71AD0F-0979-ABD0-0D4B-076FDC31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5F1-C57C-4809-9D9B-4BF678DAC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3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9305F-467B-82F3-ABCD-75D68100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4A610-7A94-D1D9-1D51-C3CEB3F36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AE0937-73E2-ACB7-44E6-6846935C8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EFFCF3-DBDE-4A66-4741-52A54274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EFBA-B413-4E6F-B888-A61DC01E95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1B9650-08DD-E7D8-FC1C-491804C3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E180F1-F671-B8FD-D498-05B90B2C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5F1-C57C-4809-9D9B-4BF678DAC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1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F6AE7-0122-481A-DA1F-C70F9D556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FF8E45-1CE4-267D-9DD5-3FCD7D42D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E0D273-CC2D-5662-6650-7AAA11702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4A3658-BD0B-360D-14C4-D30E1508D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29CC84-30F8-BBFA-78CD-6988EB1C1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62B678-1B7F-D9D1-0B19-4CAE7716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EFBA-B413-4E6F-B888-A61DC01E95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9C1AC0-9154-0D41-F96F-7041BDA1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02B904-3EF4-F431-5D56-D6694DED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5F1-C57C-4809-9D9B-4BF678DAC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31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B6E35-BB9D-5827-B1BC-74A2523D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8DDEA8-DB9B-F6AA-E58E-D61E7475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EFBA-B413-4E6F-B888-A61DC01E95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CCAD2A-8DF9-6080-E87B-6BF11CE7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4A89D3-AF3A-E616-603B-29C7F72D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5F1-C57C-4809-9D9B-4BF678DAC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75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40D06E-B6EE-2A2F-4826-28FC7C0F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EFBA-B413-4E6F-B888-A61DC01E95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BDED67-1171-35B6-A757-89DBF544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4F4BE9-168A-7725-4CE3-066546CF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5F1-C57C-4809-9D9B-4BF678DAC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4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50DAB-90F9-C08C-9796-6695EBAA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AA94C-4D04-92CB-FE0F-EBDC26D5A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1781AF-62A1-13B4-6E48-599892C2D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129EA2-F781-0034-99ED-D5995C17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EFBA-B413-4E6F-B888-A61DC01E95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18A5BE-09FC-4B00-DF74-C6DFC978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B41B57-4BA4-49D6-E8E1-16F24F13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5F1-C57C-4809-9D9B-4BF678DAC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84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33872-5836-FBE5-285F-EE8718B0C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4D4DA1-F5EF-B99B-E633-B64E025D9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AD9E14-5179-A5C1-0E2C-AAEA37907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EE2E19-C76A-3363-DAFC-F8309F48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EFBA-B413-4E6F-B888-A61DC01E95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887C78-C5E2-A004-0B34-9BF6D420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EB7874-AC74-6532-A672-17D49852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5F1-C57C-4809-9D9B-4BF678DAC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17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52E369-61DD-1957-560E-37149041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E545D7-4902-BDFE-4DE6-A2CCAEE76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845AEB-7B26-C838-B279-392A1F445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0EFBA-B413-4E6F-B888-A61DC01E95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BA6A71-E7DD-2C46-0667-5B8B28EFB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1F6608-E7E9-7C0A-4EC9-11EC63CCC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9F5F1-C57C-4809-9D9B-4BF678DAC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76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8658" name="Picture 2" descr="8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2024-03-10T06:35:02Z</dcterms:created>
  <dcterms:modified xsi:type="dcterms:W3CDTF">2024-03-10T06:35:02Z</dcterms:modified>
</cp:coreProperties>
</file>