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967D3-D0E3-C343-EE11-904256F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571584-683F-6EB0-6E20-CF56EFAA2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54D46-7DB5-4B34-FC32-3DEB2D94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87897-C768-7442-DD47-DDEC94C4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A16A7-45C2-372A-892A-0C6A3AED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02DAA-64D3-6FA0-9277-A21401BE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542E4-402E-E5C1-9844-CB5A9535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026DB-2F3A-8DFB-0770-EC7B4CE3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7066B-EE9F-5FD9-EDBB-E89426C8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F5917-C8C5-35BF-6ED3-57F84D35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2A2808-DEBE-0807-5834-C8F1839D0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D6AF6-140D-9190-06D1-3A55F890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A0F7A-7C5C-200C-D0FD-9446D982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7C684-5ECE-BFC7-0E9E-8DD06A6F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2934F-27F6-7521-2644-532B19DE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73A09-8E52-91E5-179C-8EE6313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3B639-130B-C214-E91A-012B34FB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0642-2816-B78B-A681-D31F48A7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97DB9-A61B-A90E-AE84-B192EFF2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D042F-713C-20CA-2170-D7D8F37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0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10D7-06DC-E896-496D-98584891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8AE-883B-678C-093C-EA968524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82183-3444-0411-904E-4223966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35A97-4C16-614E-502B-8FD6051C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40CEF-8B17-1234-4F71-2334CDEA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4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1C7E-E85B-7DE7-8522-2681FA4A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16296-4C3D-2C96-F0B8-6B61FC430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6A479-D73F-73EA-5CFF-A1E9664E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C17B4-9B01-C257-F50B-A5388B85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56193-4F45-D8E1-5CF4-785005F1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E235C-F945-9DAC-FEBD-4F28AF37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70CC2-AE45-B0C7-0913-4895D914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7AA8C-72DB-2CB3-0A58-DEE9B132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0FF9D-0AC1-2232-A854-DDB89522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3D6C1D-A2C2-5EF1-02FB-57997D809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E132E8-BBBB-9A61-3229-A0D31CD76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57E2C-13FC-1D18-5770-A0508D1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EF62D8-F659-27D3-FBDC-0ABE2F9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D42441-8E92-A960-806C-BB1AB3DB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1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9F0A-98B6-2CA3-7956-7918CAB5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56179-9418-4562-BEBE-3A9F7983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0066A-432E-EB40-FDB2-F58BFB42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7D4DD-E47A-FC83-43B2-B8F3025F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28FB3C-5C6F-C35B-E735-574052F5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B6D54-66AD-5DEC-771A-E5ADA59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EEBBF-B448-3035-BAE6-967AF88D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9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FF934-83A8-E6CA-2CF8-B9B29E06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53FD5-0B79-2910-0CE7-5DA0F4AC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0A838-06C4-37AF-4628-39F7382F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28BBB-311A-4B6C-9532-A48D5B37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9F0BD-7EEB-EE32-D441-067B2BC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D182D-FD80-FEFB-33BD-19EB5F9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7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52AB7-0E70-0349-CED7-41E0395C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F75080-1B0E-A15F-5653-3D0A6E6FC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CEE05-5C15-CAA2-EB46-3C02D17B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8A0FE-FF61-1F5F-55C5-300C2CFE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6246B-3D11-076C-C5D5-78DD4BE3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28984-684D-0D88-7207-38D65503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FA2080-C988-52E4-74AA-B5D4EE02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532FA-6787-2204-6679-B52192B3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7359A-EAB3-E7C4-3C33-FF08769D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A9C7-6D18-440A-8EB8-68C9FE1E06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41902-0E68-189F-8876-51DC4D30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90F35-2642-DA78-F52D-807A6E9E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963A-94AB-4F51-82B2-50E33CD0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0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706" name="Picture 2" descr="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1731" name="Picture 3" descr="8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2024-03-10T06:35:12Z</dcterms:created>
  <dcterms:modified xsi:type="dcterms:W3CDTF">2024-03-10T06:35:12Z</dcterms:modified>
</cp:coreProperties>
</file>