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A2B14-5272-0BF4-0609-5AB0F4A60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DE9FD-F9AE-EF66-8F8F-DBA478B8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99EB8-CDBF-185F-ED02-2147C0EE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A858A-AA8D-C2A1-933E-46C0C395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089CB-57DF-87E5-D279-214FD56B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5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241C6-B8E5-E218-2ED3-D83D8BD8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B52C6-9BD0-B79A-E654-39B44552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262FB-55E7-8784-912E-20C48E23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E4466-C5B6-1755-FE37-71DB6586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419A2-947C-B3C8-300D-914C5691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BD6619-043F-1789-798A-00BCA8C49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5DF84-632A-E145-65C0-AF3037B1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77B80-672F-E03C-FA73-4B92086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66DAB-0042-BD13-5B1A-294EED5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2D1D5-5FFC-FD4F-3DBD-D00F449C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79EBC-F0C5-D05F-F66A-81F1AFCD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4DCAC-6D72-B51D-7448-82934057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A59-5ACB-BB2A-2F5D-F0F92BB4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CBD28-C8D0-8AD9-6A2C-2A0B3EA5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CF84F-28DD-D93B-7944-C16F5D16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0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0265-DE71-9512-AF24-E36EC283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3D0D2-907B-FA44-D0BA-3D380A689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0984A-D9C9-B523-6022-E03F78E2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66A8E-DE5D-616C-BC31-AE5E5244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B1123-A6A3-DBCF-6E90-DE8B5032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6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7FA89-5C50-C8B5-52E4-3BFF3E61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620ED-2A48-A408-F81F-DDCCB1E50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405ED-03BC-EA98-5D0E-FE34794BC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DBCD-F569-73A8-2071-39AF64E7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C2C53-FB1C-77EA-7EE7-F03304F0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FF02F-A4AF-D43A-050F-CBD86C4B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5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03549-AC17-9816-8923-1C728513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F5F30-B894-9461-9A09-3F58C2B52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AF229-7CA2-6C77-429C-6FA409223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AF6413-6958-ADE8-8B34-C09B3A0DD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A2EDDB-31D3-B7D5-C064-491DAA738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6AE9D9-76DB-03BB-4ECD-E30DF8C1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0F6D0-182A-3702-5D81-A75AA122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A8E9B-12DA-A17C-8678-90FA5456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7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8F28E-D5EB-189D-80F4-7471F890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8C94D1-8F02-09E5-C5C8-585F8A3B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7DAE5A-D5BF-5EEF-CE57-D18EA746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F21F3E-F88B-AC79-AFD9-E04EA510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9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A6CAE2-A7EB-D286-2436-7B042D3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E6503C-BC6D-91CB-03C4-6E0BA9EA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AD103-21BB-1357-99A0-D887597F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D6CB3-781E-9450-7714-D1CA764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8A8F7-4913-D574-6EC7-B162198A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4BC3F-1D53-B861-AB9C-EF341724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6C037-AEB7-F58D-2ADA-F6EB393E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FC6BE-9CEE-A2FF-CF03-3872AC82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687CC-E0B5-95B4-713B-39547152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4AA6E-F029-3958-3DDF-9F9B3EEB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592551-31C1-F491-D6D8-AE8B09780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2E9F5-B6CC-4021-5AD2-43F9A4BD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553D4-A056-3A1A-AF6A-E1C6775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9B327-4C46-D03D-D14D-D402E0B4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01BBB-04AF-A4E3-E129-84C4A8F7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D3974A-F38F-24DC-E853-534EDC83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60574-99ED-28DB-9D17-B864D1FD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63DAD-EEED-F2F7-CD24-FB3D92CD7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DBBD-D69C-4085-8492-CFAB4E8FA3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3ABE6-90F9-82F8-1F43-138DBB319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9F7C8-0BC0-5229-D4A0-5AFFD992D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52B9-A3EE-4317-9A64-475EFB8D9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1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754" name="Picture 2" descr="8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2024-03-10T06:35:45Z</dcterms:created>
  <dcterms:modified xsi:type="dcterms:W3CDTF">2024-03-10T06:35:46Z</dcterms:modified>
</cp:coreProperties>
</file>