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90957-F015-FDF5-48B0-0D4D15843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63B5BC-4F32-FDD0-4BBB-3F14DBA2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EE336-BDE9-52E3-7482-B4270A8A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B8C9E-C97A-46E8-8294-DE3080D0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4822D-2121-52B4-CC1C-578D695E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8FE19-F57B-B5FC-4DB6-F0BA2837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6A9F4-F8E7-4FB5-F115-81749A2C6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26C5A-E214-2BDF-07F5-06E0C77F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13068-399D-6B57-37D0-11992DD6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59AA7-5DF9-20AD-534E-3289C978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9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11BA80-8120-32D9-BCD2-A55F79116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358F6-9ECE-F9A0-9E03-DB2B907E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E5DFD-058D-FCFF-1675-8F0D2422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D09CA-5327-0A36-EF1B-FBFD73E3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9AFDC-B0A3-C83F-85B1-303614C0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9A6A4-82CC-30F2-CDBE-CD67D137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1B573-7DDD-D16D-5D0D-6A25B3DC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19D69-4BDF-5709-70AF-32C21E32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7AC76-B961-06FC-C5F7-44508910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5AD78-084A-91CA-4A47-0EB5C7F9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DDCC-A73F-F4A7-7F8E-D78D4451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74C0A-C40A-4663-FF6E-C3AB877D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4675A-3CA0-5CF0-5A10-14465A6E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2EFB4-D5B3-2E51-921D-76FBE15B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13BFF-7D79-4965-C2B7-25B2C320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5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74DC5-7C7B-C894-A5A9-FDAB0A75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3B00E-5BAB-E6C7-56C8-F79AC245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04E1C-EAFD-21BD-B45E-CE014057F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4E1EB-3CB7-0FBC-C1B5-F347C17C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138D8-5C2B-2121-921C-12B542B3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E5335-262B-195E-2FB7-7A938D66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62ECA-EAE7-7AF1-823C-899D50C8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0DA4F-7F83-BEFD-76C0-E7C59A17E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391458-2A13-D77A-37D9-6D01D53D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59C0CF-22EF-0541-9F0C-2211654FC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2FB3A4-B9A5-FC4D-3909-1498ECDFC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12672F-719D-5D63-350C-8ED3EC82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F0887F-4FD3-57C8-8ECA-F7939F0E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EA547-34CB-2E11-B46A-130B30E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1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42EF-F760-362B-6B4B-B6AFBA22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86353B-7B48-10E6-A918-D5A107C6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6EBC5B-CF14-9643-F9B3-8357699C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64923F-5985-0979-2B86-7D031A60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4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EA4A50-6D5F-C80F-B932-EE6CFB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7B985D-D4AB-531B-2AF1-87B80D6E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35F837-523B-358E-1780-78B937A6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4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C63BA-CA2B-9334-6474-2A8C7AC5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BDF0C-4D19-A10E-4F89-281FAD78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ED378-7556-E902-E1A6-D184EB46A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DDDA2-48DD-C435-BC5E-D71AB7BF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354B1-ED6F-2C67-C9D2-6495059A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DE51E-8210-272F-6904-79F07C97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8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90D5E-316B-348E-9911-79498A9E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A0ACF2-78E7-A7E1-42FD-DDE2683DA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41120-B425-EC8E-CDC1-B6AC6E04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E5DBE-BBB5-6771-C779-8ED10EFE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0DEAA-2D91-5D88-2A4D-BAFB3179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CE742-5277-0B2D-9B02-EB2564A0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EF5DCA-198D-116D-6656-74898641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4B003-9545-0B6B-E761-B0A5F575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C5163-E733-08B6-FFA6-9A3AEB2A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6057-55B2-43A6-B8A6-A8706604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F3372-6612-1836-921B-910DBBAF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A7B96-42F8-A5CD-46F9-295439779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D49C4-ACF0-41FD-97C6-6565551F9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802" name="Picture 2" descr="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5827" name="Picture 3" descr="8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2024-03-10T06:35:56Z</dcterms:created>
  <dcterms:modified xsi:type="dcterms:W3CDTF">2024-03-10T06:35:56Z</dcterms:modified>
</cp:coreProperties>
</file>