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25B8F-908E-D10F-6AD7-B9FE3216F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289F8C-8C8E-152F-5499-385494D4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8C879-CF92-43B7-83C7-6567D6BD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C636-8014-4832-B202-AAFF68144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21178-6127-351D-D9A3-F9A16D4E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13449-E044-9CCA-1D2C-E5060289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F28A-D0A6-4180-BAD3-8F9AA5FD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8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31702-54FD-DAD4-0790-CE6B065C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DAFE0-3984-F3C8-3CDD-78B4442D7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B5478-F324-2406-7F5D-6390D517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C636-8014-4832-B202-AAFF68144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761C9-D0CD-9920-F547-5810A3F0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09751-57F9-B93E-DE10-ECF0CD46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F28A-D0A6-4180-BAD3-8F9AA5FD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3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BD912A-78F8-B63E-F975-A0ADBFB9B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645F83-E1C5-EFD6-F6EE-6FD9B628B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AE0EA-EBF4-71B2-57B8-78FE81B7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C636-8014-4832-B202-AAFF68144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1C484-2591-54F5-5839-C9085E0B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E89C9-02D4-5F9B-07EE-0343F3C1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F28A-D0A6-4180-BAD3-8F9AA5FD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4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9028F-7709-E9CB-056D-057A38D5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9F4F2-0D9C-8F7D-7885-C9CAA939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1E83B-E37D-332E-020F-5E452649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C636-8014-4832-B202-AAFF68144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A54F6-8646-5FEC-1709-0CBDD2E5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BD721-54EA-B177-A671-8C1EB849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F28A-D0A6-4180-BAD3-8F9AA5FD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5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A839-4568-187E-D73F-4ABDD88F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4953A-A524-B949-554F-47EC6DC9D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91E04-19CB-1B01-F0DA-55D0A8F1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C636-8014-4832-B202-AAFF68144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55956-799D-54D1-7EA4-861FA950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FDF5D-3EEF-4214-0C80-DC15B70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F28A-D0A6-4180-BAD3-8F9AA5FD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8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33F16-51B6-1F9E-6ED4-4EAA3E4D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4EF5E-29D0-B5AD-964C-B376CAD95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7F68E-9412-AD53-BDEB-AE926ACCD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E16E9-5FAC-F9B0-3C8C-38B79039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C636-8014-4832-B202-AAFF68144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3505-A829-73CF-95C1-ADA840B6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33F6B-96B2-C77D-AB77-EABB3F51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F28A-D0A6-4180-BAD3-8F9AA5FD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3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5E67A-A436-7698-8B71-2B57D0B6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F7CC7-33E5-2CB1-F20B-93A5B1119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623F8-F6C7-B7EB-DA8D-C4C07861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DDE585-72B4-C340-19B7-5C82E6159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707EA0-3FB1-9D8B-1F67-CB705A7C2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44258-B3A7-C26A-3FEC-100F89A4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C636-8014-4832-B202-AAFF68144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E7C2B4-ED86-8705-ACD8-FBE53395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8F823-004F-AC88-4E14-86D7EAF5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F28A-D0A6-4180-BAD3-8F9AA5FD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30445-2F36-5523-F075-FA65FF23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4092C2-3A41-FA44-DA73-0802CBB3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C636-8014-4832-B202-AAFF68144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C08699-8E3D-C989-940E-13566778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C1F917-AF27-C59C-4AE2-64B6DA38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F28A-D0A6-4180-BAD3-8F9AA5FD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9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8FD46A-6FA6-CA2E-D7A7-EF6E7564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C636-8014-4832-B202-AAFF68144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847BD-9F3E-11BC-D2AF-E6316707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5ED68-D12B-FF31-4B68-9BC36D5E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F28A-D0A6-4180-BAD3-8F9AA5FD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04988-DF1B-9696-ECF7-24483C1F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64D9E-D30C-B07D-73E8-8743DC49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9A0B0-8831-E710-5BFD-F922C346D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2AA7B-4A38-C41F-A1D2-40C1EA20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C636-8014-4832-B202-AAFF68144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D91A1-323A-E505-C163-84A124F1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D10C2-15DE-CE7E-6AEC-231DD200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F28A-D0A6-4180-BAD3-8F9AA5FD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A42B2-B12E-0BEB-9D11-4ACBA3B0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DDE11E-1B74-C0AE-EA52-065B76C6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A18DD-61B7-CEF2-657F-4BD1C204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5C3A84-9AEA-3F67-9F77-D5A94F8B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C636-8014-4832-B202-AAFF68144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D0E376-A3A0-C1F9-31D2-BC1BFF13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CC953-D54D-EBE3-4AF4-B32390B8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F28A-D0A6-4180-BAD3-8F9AA5FD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2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EE6C9C-6CE3-8252-43AA-1F2B3423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37990-A4A3-C2D3-2E60-2D6C012C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0114B-C943-A208-6DB7-7165CBD4F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C636-8014-4832-B202-AAFF68144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D256E-4A0D-3FE4-285C-520AABA5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C73D0-8B0D-CE23-D048-517E75FF9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2F28A-D0A6-4180-BAD3-8F9AA5FD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4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186" name="Picture 2" descr="8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2211" name="Picture 3" descr="8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2024-03-10T06:39:03Z</dcterms:created>
  <dcterms:modified xsi:type="dcterms:W3CDTF">2024-03-10T06:39:03Z</dcterms:modified>
</cp:coreProperties>
</file>