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8D871-FFC1-7AD5-D239-AB2CB4F8D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905DD4-4530-2EF9-B98C-754B85591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C2311-874E-A4C5-19AD-66A39FD2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825B-DD2A-43F4-A414-3C3DE5EB7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BE2D8-1534-60BB-A226-61176788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41E8E-0327-7C42-3B12-0ED9E702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D5F6-16F9-40AC-9585-88446A60F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9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0B32B-31D4-5D7B-7E36-37D3BA45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9A9868-19B2-65C4-1114-09974A34E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3C930-1C4D-22E1-4192-91CEFBA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825B-DD2A-43F4-A414-3C3DE5EB7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1EAF2-BE5B-9022-D83F-F49C261A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B29B9-0475-D65E-57B9-F81D26B4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D5F6-16F9-40AC-9585-88446A60F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0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F0DB6B-5F1B-5C38-45AA-BFDEB11F4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DFA549-E61D-FC00-E4C7-52C03BC84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2DF08-C168-083A-A5A9-A33E6F5A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825B-DD2A-43F4-A414-3C3DE5EB7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37655-FF52-C1AC-5448-D31F3653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CD9B5-3917-46C0-F3D1-22E6F790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D5F6-16F9-40AC-9585-88446A60F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C0477-AAF1-7195-4591-81809A93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C59F9-A426-A5F5-998F-CD2CBFC9E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05A32-FBA9-042F-B7BE-D9B5D375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825B-DD2A-43F4-A414-3C3DE5EB7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7F9FF-0363-7918-E956-FB4446B2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CD428-DC20-349A-E5F0-E2314068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D5F6-16F9-40AC-9585-88446A60F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08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67494-6A2C-FCA9-3854-5F8AA499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747A5-A4C0-1E8C-390E-4081A9CD9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1EB9F-F6F7-D680-E89F-BCBC1B3D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825B-DD2A-43F4-A414-3C3DE5EB7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232CC-6F78-904E-B550-46347882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5D547-57C1-7A60-F9BE-6FE7AA8E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D5F6-16F9-40AC-9585-88446A60F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00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BA8BB-70EC-6F09-93DC-0B0C560F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84473-7F5D-2E84-49A6-3C35A7488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E07A7B-3F06-22D8-22A5-A7DD7F653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1067C-1BAF-EC40-BF5A-9DFA8156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825B-DD2A-43F4-A414-3C3DE5EB7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C1E1F5-BDF7-ED4C-069C-7EAEEEB2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B77D58-75ED-B816-56B9-7537F65E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D5F6-16F9-40AC-9585-88446A60F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07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4B662-CEB9-1FF0-E07C-396EFEE7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385C36-D7C9-5309-4425-F91323671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1AB859-BC7C-ED9C-7B26-64594C265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F75151-69F0-B2A9-3EC0-81EEFE904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3BDFE2-A035-B670-FC74-D03765AD2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FF2C5-6EAF-FCE0-2015-0DE293F9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825B-DD2A-43F4-A414-3C3DE5EB7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DBF198-5D0C-B614-DF43-B2A391C2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2FE6F5-C47E-F0C6-B886-AC41FFBC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D5F6-16F9-40AC-9585-88446A60F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90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CF1A9-35FC-B72D-75BA-9C558ADF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3F24E4-074B-74C1-4CDC-F674BB3F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825B-DD2A-43F4-A414-3C3DE5EB7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6EBD1D-A09C-B7B1-22A2-6BE0837A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D87DB6-7959-D187-EAFA-BA200E5F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D5F6-16F9-40AC-9585-88446A60F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0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1C33ED-AA56-9DC1-2728-B3555D60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825B-DD2A-43F4-A414-3C3DE5EB7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3A259A-833C-E680-75C4-9C4DC2A8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2A8FDD-64B3-F68F-2417-48AA9654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D5F6-16F9-40AC-9585-88446A60F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1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E4380-81CB-AD78-AAB1-38DD56F3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E3E20-CE86-4089-79C6-ACB601214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74DBE-28A0-9E23-1012-5459CAE33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1DFD4-79DF-FFA4-EC92-CCDF449B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825B-DD2A-43F4-A414-3C3DE5EB7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1DCFA-4776-B23B-7E57-66316EF0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E2A1FA-6233-EF0E-D4EA-80ADAEBF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D5F6-16F9-40AC-9585-88446A60F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3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6FCB0-B0ED-077D-45A9-59C35F76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BC1073-2FA9-D2C1-6389-59605FEC8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C9D918-A3DC-69F7-CB66-61905138C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2C64CF-E8AA-E209-4B00-F41693A5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825B-DD2A-43F4-A414-3C3DE5EB7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4ADC57-E65D-0C08-4C57-3AD8B22D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67ED3-20D4-7CF9-68D5-92EB0C9C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D5F6-16F9-40AC-9585-88446A60F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0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D6CA2F-D249-75D1-D419-37ACAE27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895E6-5DE1-CFF6-8B94-EB2D8102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7EB53-C309-F414-9780-F58F53379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4825B-DD2A-43F4-A414-3C3DE5EB7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6CB86-406F-B9FB-C6C4-23F271BEC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90CE2-103D-6A8D-2360-0CA9B3C74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8D5F6-16F9-40AC-9585-88446A60F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5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234" name="Picture 2" descr="8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4259" name="Picture 3" descr="84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2024-03-10T06:39:13Z</dcterms:created>
  <dcterms:modified xsi:type="dcterms:W3CDTF">2024-03-10T06:39:13Z</dcterms:modified>
</cp:coreProperties>
</file>