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DFE51-86A7-8637-1F35-6DA8C828F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9ABBFE-31FA-455D-90B7-452E9710C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D237D-4B63-4DF2-EF47-1C2C8D9E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D403-E1E2-4AAB-8814-5068F99AB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9DA3E-5954-FC11-C31D-CB1BC07C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92F8F-C219-637D-95D6-069FB617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4921-20DF-42A5-8761-3F4A8B56F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22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043F-675C-51BA-1A1F-408B16E6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6686CF-941E-EC19-B269-DD46F2BEC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B8AE3-2627-AB45-0906-E65ACB9E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D403-E1E2-4AAB-8814-5068F99AB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CE8D3-8084-E0F9-D972-8E2254A2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8D0CB-C1B5-206D-A223-A054D3B7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4921-20DF-42A5-8761-3F4A8B56F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63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A0246A-DE82-FD74-EB25-3CCF111AC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FCE421-2ED3-B377-9734-2B2281EE5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0A6A6C-33AA-E9BA-7DF1-0F8D8813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D403-E1E2-4AAB-8814-5068F99AB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273CE-9B8C-530D-4EC4-A3EF2642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C76AF6-9C93-03F7-A81E-5262F045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4921-20DF-42A5-8761-3F4A8B56F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24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A7BAA-C47F-4C66-DCE5-39C4A5DE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CEDD1-DE74-1283-3B0C-C6248E6A9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6DEEB-8D5D-1079-B58B-3CAA7F2E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D403-E1E2-4AAB-8814-5068F99AB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02CB4-9CAE-CDD8-44E0-BF6383DC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BB079F-1710-64E6-B817-D19A568C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4921-20DF-42A5-8761-3F4A8B56F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36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2A17B-A517-F804-8FFD-4B889731F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5A689D-6A33-F741-16B2-EC85C9883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5C5F4-AAFB-BDFC-FEE0-30CFBED17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D403-E1E2-4AAB-8814-5068F99AB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9222A-E8C6-E0AF-BAC8-F931661F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019D0-9EB0-75A8-4FD2-FB24554B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4921-20DF-42A5-8761-3F4A8B56F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67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EE08B-9AAA-8029-BB25-2C68B299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44966-31B4-647D-2159-EF80C0E60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E8E1E5-DA87-4760-DF43-A27C2975F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A6150D-9BA5-8022-E6D5-90DE834D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D403-E1E2-4AAB-8814-5068F99AB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E38822-2575-B573-F27F-F84B9A8C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8A1B14-83BE-1B5D-ABE2-08CE9628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4921-20DF-42A5-8761-3F4A8B56F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05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63550-DE27-7680-BD6E-C756AEE0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93EBBA-BADC-CB1E-B8EC-8F07D549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0FB9F2-836C-3498-A2DC-59808A980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61AB6B-CBB4-33F6-1402-D9145C041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9C2FBA-0273-A0DF-0505-7024BE900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5E2678-4EE0-B7FC-D401-C44A9F5D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D403-E1E2-4AAB-8814-5068F99AB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B3A61D-1825-E33D-8E01-74383861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6B1CB1-8B08-A174-BA69-B9C30B15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4921-20DF-42A5-8761-3F4A8B56F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C992F-7A12-A9F1-57C7-3D91C019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70C14D-C6BA-0574-B9BB-C8115F92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D403-E1E2-4AAB-8814-5068F99AB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8F6B8E-0541-CA76-5D41-5FD0BEE1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4F2099-0DD4-7441-4279-727BBB28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4921-20DF-42A5-8761-3F4A8B56F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9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5F7B86-E409-9580-364F-A921426A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D403-E1E2-4AAB-8814-5068F99AB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36FF64-858A-B36D-F042-ABB84E131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00CD78-D92F-EBC4-D90D-24E5B120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4921-20DF-42A5-8761-3F4A8B56F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29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22BDC-3073-E191-1F9A-70F493B1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9231E-6F93-1FB9-2CDD-6C737E24B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743D9-F187-A31B-0850-C483D8BD4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8142E7-B67F-4A84-DE53-01D07DF4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D403-E1E2-4AAB-8814-5068F99AB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10781A-2B2F-DAE8-5A58-F2E24E3B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336C7-1B6D-F66B-2C2A-9C625820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4921-20DF-42A5-8761-3F4A8B56F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80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7402E-3F3C-4199-74CC-CA042B1E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8254E4-DB0B-682F-5BC9-990E6730D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278FC5-5A63-9437-4552-14E846A6A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B929F3-C54A-E993-2051-6244A750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D403-E1E2-4AAB-8814-5068F99AB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5BF49B-47F9-758B-FC99-57E77F3D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579974-E57D-A68F-D009-3DF4C44A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4921-20DF-42A5-8761-3F4A8B56F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45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5F508C-26AD-77A3-2863-C6A6122D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0765CE-8493-CDDB-AD6C-F2B28C1B4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BC3E5-4238-AFBA-48ED-F89C65A6B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1D403-E1E2-4AAB-8814-5068F99AB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15A39-979E-E909-6B63-704C23E4E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B377C-FB0A-391D-E17B-37014AB37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84921-20DF-42A5-8761-3F4A8B56F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67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5282" name="Picture 2" descr="8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2024-03-10T06:39:47Z</dcterms:created>
  <dcterms:modified xsi:type="dcterms:W3CDTF">2024-03-10T06:39:47Z</dcterms:modified>
</cp:coreProperties>
</file>