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D48B-B532-5A96-D1EF-61E878689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E1A287-C57D-00AE-497F-C89EB06E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5AC00-C7FA-F77C-E98B-F5BF40B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4F4CE-ED08-349B-2A64-97905147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BD229-2364-18C0-55C9-2B45E97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F31A3-1EF8-82BC-7F41-BC4273FE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BA4B5-8391-3B8C-345C-C6A2F476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A6613-5ACB-5669-24F2-513B749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D8E2-3FBD-C5E8-81AF-B56F5E3F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552AA-DB45-5255-0508-ADE82E8A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F059C3-DB03-C2E5-F8DB-78E22C3C8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F7DDC-85F6-FB87-59BC-93F7467BD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2DE2A-3A4F-8936-858F-558A3D69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95625-A540-1A9E-6494-490539C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F28EE-7565-35FC-3B74-50402FA8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87759-63FC-DED3-ECB2-6D19F29A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8EBF3-33F9-8FF2-C38A-F3D083A9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14572-526B-23F7-E7FD-CEB252AB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8E591-A20A-CAE3-FA0E-78193B7C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81794-6435-AC59-0D9E-091FA5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25F6D-B0F8-4BBD-BDD6-611DFA92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0414E-1344-44FC-B7AA-9E45CC24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74B89-D4BC-A24A-606D-26F34CB0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CEE6F-9CCF-4D61-D119-D2394AA7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1CE13-944B-9A23-5E7C-882A2C6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6A87-3FAA-6C3C-0E7A-C5ED61B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7B8DC-6FA9-0B20-186F-9FBF05DF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98E6D-92A3-A541-87C2-BBB1AD46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0C4F7-9DF9-18EC-72B9-09BD1F0D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F5C8E-C0A0-E78A-CAA2-CB856218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F4632-ED72-61CC-8B96-B6E70273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2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7939C-EC51-8B6A-0359-E89867CC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18978-F47C-07BE-9C9B-84BEB7C61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A003F-EC27-7EAC-12F8-980A3FF4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A75DD-FBBA-6CF4-621F-75B00FD0A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D942AD-3814-9D84-2A7C-8DE816420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EAB88-F461-DE33-D0F8-545A8FFF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DFCEAA-91DF-41DD-497E-F08A947C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69BD7-428B-C979-BD38-62ED71CA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CDBD-26DB-FD17-ABD6-3F1E2661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D5E8A-31CC-E8DC-9FFB-97B16CA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ED922A-9DD7-3D1C-82A0-E0881A6D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FCDCF-9C37-9362-62E9-DE85AF6C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7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1E5E6C-C791-3D44-31E4-A35BF6EC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C20FE8-CCD5-69C4-C3F2-065F7842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2A00F-5596-2CE1-DAD9-468ED95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8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14C2-FC80-1B7E-A416-3CAA934C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BFAA4-9A6C-9AB5-6FCF-02AA92A7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C743DA-DD30-B519-5D64-18416A930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0FE22-E187-AA05-B24D-A032498B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BD6C8-455F-8E0B-0F0A-BC0B3FDC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77208-1B5F-8756-2186-F89DDB1D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7F0E1-906D-1002-0497-9AD366FE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37AAB-5B1A-832F-110F-CF448F564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9BEE9-43BF-C3E1-6B62-61F1B9D8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77156-7AA0-E286-614C-1B68CA61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6D7732-A11D-63AB-5939-8B731476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D7678-107F-B425-CECB-2A6B5B72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1D380E-D0B2-D6B8-BA9A-A3F1858C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D8C38-885D-5B24-E7DF-44648D6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3E911-DA86-2A62-592B-D7368E01B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1FED-687C-49BB-A123-43622980FD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CDA27-6FEA-CC55-B5AD-9B0BC8D4A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19AE1-81C3-2EBE-387A-EB2519077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99A1-B408-44F4-880F-1B0D8BCF7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522" name="Picture 2" descr="8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90535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2024-03-10T06:41:25Z</dcterms:created>
  <dcterms:modified xsi:type="dcterms:W3CDTF">2024-03-10T06:41:25Z</dcterms:modified>
</cp:coreProperties>
</file>