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41B5-6E29-7384-9256-A0EE0092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2D40B-E1A9-F718-A9B3-B6B20FC7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569F-FFA1-BFBF-4033-FE0EEDC4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7F364-15AF-7500-43BA-B1800B9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83B0B-51A5-CCDF-38AC-00D4401A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8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4959-FD79-79EB-EE6D-7FF94E04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0335D-5232-58FA-216F-FF42136DC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7AA82-8639-B86E-5E3D-D3CDF1BA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A3065-8A33-F7A3-2926-58BF17E5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2CF4D-8AAD-11D1-EED0-63A6FC7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1EACD-C9F5-AE83-C859-681C21A2B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AD332-5CCE-4073-62A0-D199B38A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DCECD-2780-CF36-0966-05AE24E7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CC8E3-F0EB-35F9-44F6-0DA14C88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708C4-5CF4-26BA-6E78-8F092C6D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3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2FF31-21EC-FC42-C2D1-A4FC960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C5A7D-12A4-8FB7-111D-BEBDBA9B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5A6D5-9450-5A3D-A470-3AB7109F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1BE1B-3CFC-C967-278C-5E7F937F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AB27-6D06-7A32-D968-FB477A2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6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1C2B-139C-147A-C426-69431B76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9E724-93F3-3D06-0806-B7DFC9E0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AFCC2-BD80-95E4-7E72-ED10F0E2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CA9E9-84C6-5A10-24F9-95078603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387F7-CF42-A700-7707-0831ED53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5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22A4-8A9D-2680-412F-1A608547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14450-749F-4B72-BECC-3495D7393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8342D-B409-E226-0D79-8DB94334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F37B9-7FC5-4F7E-014E-687587EC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7B5F8-4D1A-0EF8-11A2-189DE556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FC733-84D3-807A-2B32-49D75079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0843-280E-A374-DAD0-A3544ECE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64D84-7252-3E77-87D6-A6089B59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BB3AE-678D-26B0-9F8D-78AF9EB6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8E782-DBC2-D10E-4268-34D702849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DCE0F-D250-53D7-8C70-5F3C5FB34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C143A9-099E-4C61-B59D-5BCB6FC1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FEBB8C-01AA-FF32-63A7-DB2DCC73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9C4E4-ED9D-9F1A-BE52-F8DBEBEB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0B8FA-527E-3CFC-F25D-446E0A5C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82B4E-FA34-9FF1-D1F2-AC742808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180F9-FC74-F3B1-A76E-155AC5CC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E836F4-484C-F53E-FF45-F6517CCD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7BFA0-5C2A-2D74-B200-E0C7C131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FED30-BEE9-9C50-197C-C6B231AE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A21A94-E52F-23C1-92E7-8F635177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A1079-31C2-793B-2D2C-4EED7AEC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F657-C3A8-20A5-795A-6DD01048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A44AB-A6E2-4214-F0A5-C7C560FD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BCBDF-5C91-263C-3222-24687E5A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103D6-EA66-ECEC-5985-5B014CF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911A6-FAE4-F9F1-B7CA-7D9DCDA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5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303E-1E90-9AE1-ACDB-D2C73295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855D2-2336-769F-E84B-0ED40C259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20E44-E2A8-FB4E-D6BE-D2EA421C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5C764-3473-7CDA-B970-73CB1D86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54975-3157-56A3-110E-25C20BCF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2F6DC-D2CF-273C-7894-33F6A97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41FFA-E539-27B3-2795-63C20F66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85CE3-8F42-B58F-FF5B-7AA0CD91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4043F-3861-B0A5-5D83-C200717F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207A-B554-48A3-A584-D37BDB3424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24AD8-B860-256E-D214-3441D33E4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963EE-40E0-C811-09F3-B038E1B3C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3555-6E99-49EA-8F09-51E06D0D3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 descr="8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2024-03-10T06:42:20Z</dcterms:created>
  <dcterms:modified xsi:type="dcterms:W3CDTF">2024-03-10T06:42:20Z</dcterms:modified>
</cp:coreProperties>
</file>