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C02F6-3016-87CB-AAF1-FA3A1E7FF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922049-3E0B-8948-93BD-A19FFB64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068E6-E22E-A292-31DC-F06F6782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257E-6989-4332-83F4-1E8E4839F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2CAC9-2B7C-D0B9-5E3E-65492A11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6AE7C-6C99-97AA-8490-A5361CA9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E246-BAD5-45A0-9AC2-F1625DB6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11E2A-5649-A375-A636-3EA5A3E3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20B914-5B1A-AA0A-1773-0AEA435B7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838F2-4181-2FC3-0D64-1138DC9A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257E-6989-4332-83F4-1E8E4839F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74C0-03BD-4339-CE28-4D6FA66E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9B0A8-571C-85F6-7C8A-9BCFC744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E246-BAD5-45A0-9AC2-F1625DB6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5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724C00-8862-E4BB-A6A5-8B4B299E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756BDC-2554-586F-5480-00C2EA545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972B3-6BAD-D476-400C-D4E93C89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257E-6989-4332-83F4-1E8E4839F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AA792-7D5D-5645-34F7-F72CFD0F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30D61-1BAB-8B73-3F00-58CAF503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E246-BAD5-45A0-9AC2-F1625DB6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3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F02D5-360E-1E30-B750-44931B3D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3E148-2D64-EC55-3E65-6157DFA28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EDD0F-7BD4-A647-0B8A-3EA71238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257E-6989-4332-83F4-1E8E4839F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5C972-3013-07A3-85FD-C868F959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DD7F8-3B7D-5081-EAE9-485A419F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E246-BAD5-45A0-9AC2-F1625DB6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42E06-F6C4-A67D-E7EE-080B0F19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D8F17-9466-CE49-F8D8-CDAF78DE7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C6811-6513-BEFA-A44A-EE760F0A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257E-6989-4332-83F4-1E8E4839F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36D6D-EA65-E07F-75C1-F1171853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6B27B-CF5E-EFF6-B1BC-10A7AA38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E246-BAD5-45A0-9AC2-F1625DB6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1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BA399-4737-D741-6C4E-841D13A5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A5C5B-EA62-D014-13C5-C0189CD9D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74866-816A-05E4-01E1-FE2889E08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6AAC7-B588-7AEA-BF15-618826F8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257E-6989-4332-83F4-1E8E4839F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5316E6-7A56-40BD-9AF5-54BDC10A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BF13A-6E9F-CA63-34E9-01459C51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E246-BAD5-45A0-9AC2-F1625DB6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9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7804A-2A9E-64C3-4657-72AB9482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CAFC7F-4AB1-BE91-7753-79132F3C1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54F720-4569-CAE6-4070-43BACB23C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738215-C29C-875F-DBB5-92419D17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1DE97D-94D9-7B32-7DE5-87C243CC2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F6EFFE-14F9-FFAD-A737-2D85FDC8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257E-6989-4332-83F4-1E8E4839F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1E5E1-5614-F00A-7398-0C4DC103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EC15CE-1351-C8AF-E49F-0871435E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E246-BAD5-45A0-9AC2-F1625DB6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2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8EDCE-7858-2E9A-5A9D-76CB52CE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C52CA2-C971-4085-5265-D17D088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257E-6989-4332-83F4-1E8E4839F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69514D-8D9A-DFFB-CBD0-9F1C363D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479F6B-1CBE-1E34-C372-26134443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E246-BAD5-45A0-9AC2-F1625DB6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0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B8CFDA-8995-A011-9E64-6F8BFBC9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257E-6989-4332-83F4-1E8E4839F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AD3775-3D1A-EF75-A788-117B0F59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A8132D-9292-32D9-0416-28A9E647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E246-BAD5-45A0-9AC2-F1625DB6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6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054F6-6F6A-FB8D-EBD6-1C9A2138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3EBD5-06FD-7C84-7C24-8BCCA823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AC8896-C554-0C05-FF4E-0D06F7986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A4887-3AA0-AEE1-9F59-D001365F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257E-6989-4332-83F4-1E8E4839F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87C92-79C7-18CD-1FE9-9F5F833F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08BD74-F2B4-DCC2-A9FE-AB9BA53A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E246-BAD5-45A0-9AC2-F1625DB6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7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60903-53BD-03B8-3C14-E537494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6602A-2DE0-2D53-4F60-2645FC832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2048C9-F996-D81E-C46C-CB841510D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0B3CB-0293-6291-C68E-21471791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257E-6989-4332-83F4-1E8E4839F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42C3D-9A3A-2C49-93CF-EA14BB91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48C5D-9607-DEB8-6641-37F091AD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E246-BAD5-45A0-9AC2-F1625DB6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18EE5E-5174-E5E7-5594-C65D680B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1D2C91-0320-63BA-D357-F89FC8D9F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4B3F3-A5D6-68B1-6BB4-6A0AFBD3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257E-6989-4332-83F4-1E8E4839F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71435-43B1-C9CE-CDF3-6582B154D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25483-D7A7-19AE-826B-9EDB227F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7E246-BAD5-45A0-9AC2-F1625DB61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7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762" name="Picture 2" descr="8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2024-03-10T06:43:26Z</dcterms:created>
  <dcterms:modified xsi:type="dcterms:W3CDTF">2024-03-10T06:43:26Z</dcterms:modified>
</cp:coreProperties>
</file>