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7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B01E8-95BB-77C8-3150-068268F62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422150-30AF-009D-8BE2-128D44466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07C9B0-5D30-1CFE-B4DF-AFC4A0B82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448E7-9AF3-4CCD-AD09-9B694E2EB7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351516-63C9-CC35-37E4-CD5D97073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E9BBD1-1274-297E-4416-914A9E977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3C490-7DBA-4F6E-9D75-78EB996B3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242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7C2D0-9F61-8674-A380-626A6571F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2E9C8B-7D59-A041-BA2C-77891B4F1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9C2675-F2DC-F204-2055-8CCD03293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448E7-9AF3-4CCD-AD09-9B694E2EB7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FB6A68-F1FB-1999-363B-9D95508A0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CD4FAB-74D5-ABE1-3A78-3428CE4EC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3C490-7DBA-4F6E-9D75-78EB996B3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08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806463-E766-DE81-4FAE-42728405F7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48DF8F-5F54-E9D8-90B0-E23A6AB22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66A3B8-7106-2A6C-C867-ED9F787B8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448E7-9AF3-4CCD-AD09-9B694E2EB7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C7C2BB-CAD2-0AA8-ADD9-8181AA1AB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D6968A-EB3B-D562-30DA-2BB5CFE6F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3C490-7DBA-4F6E-9D75-78EB996B3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634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2DD2D-7B84-913F-B1F7-641585C87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55CCC1-B4BC-0A96-E2FB-E0A0A18B8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3D4550-7CC2-146E-085F-F178F6A03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448E7-9AF3-4CCD-AD09-9B694E2EB7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CBA1A0-BD3E-2FB1-7D2B-E8221B039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BB5708-8DD9-3449-6290-E8DC4A215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3C490-7DBA-4F6E-9D75-78EB996B3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437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F3C8AC-4D33-70ED-FD37-CD356B615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4339C8-FCF8-1CC7-F572-B1664BCFD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D8A275-B2CA-010E-6FB9-A42B4EFDE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448E7-9AF3-4CCD-AD09-9B694E2EB7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F170FB-9D9A-D421-B6D7-BABC47F24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1E56AB-5321-09C8-45E5-08685C20D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3C490-7DBA-4F6E-9D75-78EB996B3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553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A2EBB-7CB8-3651-3452-DEECAA129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76643-73BF-B563-8411-4D83238E63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260B02-D8BF-723F-DC27-8535B8F9D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292155-DF6D-E80E-CF36-7CA1D5520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448E7-9AF3-4CCD-AD09-9B694E2EB7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52DBBA-AD28-98E1-703F-A0606FC5B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D7024C-D659-7824-A92E-B2412BB7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3C490-7DBA-4F6E-9D75-78EB996B3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768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F6FC9-424F-28BF-EA16-25DC1837D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C6437A-A3FE-69E3-C027-EFA66DC20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61795E-EA22-F679-302A-E30981285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E88D8C-4729-B5FC-3FEA-4C713042CE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C043243-538E-1DC6-8E67-AA8CB67A82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BE9005-A18A-5710-2239-E7519EB1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448E7-9AF3-4CCD-AD09-9B694E2EB7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AB05BD8-E9F5-41DB-CECF-D649FBD69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68495D-E6AF-07C2-5EF9-77F7E5B0B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3C490-7DBA-4F6E-9D75-78EB996B3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513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EB3628-6F6C-38F3-C289-108DB5879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C985A4-6BD9-13D3-E3EB-DA78274A7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448E7-9AF3-4CCD-AD09-9B694E2EB7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E263CF-74F8-E6A4-0EEF-85AC05467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13F823-5A94-3169-C4FD-B25665236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3C490-7DBA-4F6E-9D75-78EB996B3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186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112844-19CE-2215-EFC8-098BE6018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448E7-9AF3-4CCD-AD09-9B694E2EB7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894E5D-57E7-DCE0-3964-651B99B3A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E99708-EDE8-A20D-29E1-F8E88A00B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3C490-7DBA-4F6E-9D75-78EB996B3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830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D1966-202B-D82E-A91C-EE7E8B212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3B563E-DD4A-B5C2-E582-A8B544D2F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DC9D84-AC26-F53B-C321-ED6F52EF3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A83D89-0DB9-DD3A-5A95-9BABA2C0C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448E7-9AF3-4CCD-AD09-9B694E2EB7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D4840A-63F7-291E-E240-308417BC4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81F1C7-BECE-D60B-894E-04B575084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3C490-7DBA-4F6E-9D75-78EB996B3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835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52077-EEFC-068C-AF1E-963CA4051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2F0604B-64CB-D9BA-6B9E-E3F224BDEB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252359-3877-110E-11B2-3183F3F44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0209F8-F566-DD72-3E83-09768A61F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448E7-9AF3-4CCD-AD09-9B694E2EB7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71A1B3-4EB2-3962-7F3B-1991ECC79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1D4AC4-85CB-BA95-EF26-0AF2AA15D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3C490-7DBA-4F6E-9D75-78EB996B3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58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ED7DC0-D525-C0C9-1358-53D4545F1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528AB6-2636-3C07-95F2-103CDE2B3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5ED664-F1DE-0C71-E6A6-5A2657F161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448E7-9AF3-4CCD-AD09-9B694E2EB7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E8DEDF-64A1-1A04-E9AF-86BC2D34E0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F75936-9C7C-F1BC-EECF-03789495E7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3C490-7DBA-4F6E-9D75-78EB996B3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776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9858" name="Picture 2" descr="8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24950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2024-03-10T06:44:10Z</dcterms:created>
  <dcterms:modified xsi:type="dcterms:W3CDTF">2024-03-10T06:44:10Z</dcterms:modified>
</cp:coreProperties>
</file>