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AC02C-EAB3-A4C6-0142-50D21AB9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D5C8C-DBDD-7789-7D3F-FF73C525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4FB01-421C-53BC-BCDB-189CC5C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F7E03-441E-215E-7468-10E783D3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7D176-6610-8586-7FF3-D2046DC1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8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13A17-E7E8-5125-B693-03C379AC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4AFA0-A762-7823-799A-0DDBC615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ED02B-FDBA-71D4-A890-31C76E9F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864DB-CF8B-EC4B-B3AC-33C63338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3968B-072E-3BE2-E961-965F57F2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38B48F-4231-03E8-1FFD-22C8BDA3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C00D8-BF78-F092-0567-04BB5019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3CEA9-56C2-E35C-D838-5FFDF747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4D8D3-485D-6F0A-600A-8C63DFAE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CE82D-4548-69BC-34AF-1BBCDB74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FA883-C129-CDD3-0C97-CFE68C69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8B775-89C0-4892-8EB2-E5C3C91B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8C1F8-E627-0B85-858F-F9AC6667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4652D-07A8-8556-D4D4-996E3D97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38349-DED8-641E-0787-92BAE599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3CFFE-D227-A95E-13EA-81EED312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84785-EBCF-B826-835A-CD471434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7468F-9DFF-24CE-9AF1-4F7E478B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63428-B5A2-C9B6-04F4-265EE427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339E2-6ACD-9560-1AD9-ADC90BDE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7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579B-943B-AACD-FBD8-1FDB2F01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49F2C-BC77-1097-A3B6-D58B277D4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7B27-0DB9-E41C-369F-801F2E29E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834B9-02BF-657D-A705-30013590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9F35B-A9AF-B0BB-E7AD-EF918BB9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B7EDB-ACD3-FB7E-B3C6-38EBCA20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8158-BF11-3BF5-30A6-45B18387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90B08-1CCD-D13C-6663-C7AA57A49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668C0-AF78-6CD7-D68C-DCEA13D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134F0-6AFF-373B-8900-B15A4303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F19DE1-E052-CF6E-4E27-30CF97A9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A9D75D-D051-FDA0-47C5-A56079B9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C7908D-750C-4943-7B15-DC480B1D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43407E-C25B-55DB-82FE-3EA5C00F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2D6E-F29A-25B5-1BE5-6B3C13C1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61E0AB-99A1-41D8-263E-8C8B77CF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EBAFA5-7AE0-BEFC-9252-5539E2B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C0A51-6994-FD11-6EF0-9C74858E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2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ED5194-ACAE-7D6C-19D2-3E8F2C3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4F304-FDB7-8D3D-3B5F-8CAF23D5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F9EE2C-3034-D199-5339-C66C9774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1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3E03C-5FDD-D21B-8B6D-45E0B4C0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180DC-E98F-E540-D57B-B4E4A496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46638-D0EF-4B2C-5236-71A03574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AD066-B639-5FCE-8330-E8D4AB21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1C6F0-084C-CA89-764D-62DCD15B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F3A43-49CD-3237-9AD0-084BABD2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95682-057B-FD1F-72FD-D6B12472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E72E3E-828E-5603-52CA-51AAE0BDA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4812A-6FE8-03F2-1DF8-02880349C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DD4DF-6607-DBC9-F839-A63B354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E8C7B-67F3-F625-E887-9DBA51AB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3C9A4-3103-ED93-5508-CAB59028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9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EEA056-BFEC-A041-F3F3-C576FABA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8CBF5-A31A-C245-E783-83781BDB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93455-53BD-272B-8260-F93A53F8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414E-846A-4165-9E04-8F66295E9E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B73FA-4786-199A-A1B5-BC6912883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D06C8-EBD5-9F7F-716C-FE686CA82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35A7-1251-4C4F-BD43-37786C8B0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954" name="Picture 2" descr="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2024-03-10T06:44:42Z</dcterms:created>
  <dcterms:modified xsi:type="dcterms:W3CDTF">2024-03-10T06:44:42Z</dcterms:modified>
</cp:coreProperties>
</file>