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080BE-01B4-5CD1-E490-DDB5A66A6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733121-7B8F-4181-C36F-41C181098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6C661A-D160-7BCA-2F16-204A7EC2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7803-0C03-4420-942E-D3FFFF81C1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DBB96C-16A9-D897-8D21-0E1ECB3C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0272C-FD44-D38D-1C12-3F853077C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3E8-DB36-4F4E-A234-E5DCB60D89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51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343F6-7535-52F5-6331-AFA46E1A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1E11C6-19F9-6A38-469A-4B30C7E51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9CE76E-5BF7-0A82-A41A-6CF192BF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7803-0C03-4420-942E-D3FFFF81C1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41789D-7BE0-A982-C013-53AF8626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08B4C4-472A-97D2-6789-A1ECCA97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3E8-DB36-4F4E-A234-E5DCB60D89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81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392082-6AC6-2DA5-24C4-B4C0D2A18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8737DC-83AD-3175-E124-EA33EDE39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5C6D8D-F06C-D385-240E-2CC8A43A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7803-0C03-4420-942E-D3FFFF81C1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0F4FA3-EE52-A6DB-6B78-9D2B22B5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7C4772-1122-63DB-7DDD-768BD1311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3E8-DB36-4F4E-A234-E5DCB60D89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8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BEB9E-386D-E091-00AB-9200F406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82B7BD-2CE2-CE94-F147-373B65507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18F8C-9087-1DDF-7DD1-7D3690B9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7803-0C03-4420-942E-D3FFFF81C1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7B6A27-7B58-D2D4-4B7E-A90A8520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B3FE79-C28E-60B2-C4D5-D4B5BD51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3E8-DB36-4F4E-A234-E5DCB60D89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30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076B4-1C8F-295A-DF17-78703711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B11E70-C311-C641-9F39-5AE2820E3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988B58-5F0A-E783-E490-FE060049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7803-0C03-4420-942E-D3FFFF81C1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8E1A2-0CA2-1E7A-1849-4C460ED3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F98E86-B244-8066-A7C7-98FC7D3F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3E8-DB36-4F4E-A234-E5DCB60D89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42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854FF-5077-B5DC-BCA4-1286A5AE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393A58-5807-1FBB-7B0F-B20E9FEF6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235DCE-F3B4-A9F7-28A1-7D7EC30DB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F0B6C6-6E2E-2CEC-5D60-B459B19E5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7803-0C03-4420-942E-D3FFFF81C1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FD1CF0-5491-DBDF-FB8A-A14028794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61BA98-743D-3105-0F66-AE1F89DF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3E8-DB36-4F4E-A234-E5DCB60D89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39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DB063-75FA-4B9F-2A64-ABB3378F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707DAE-33C5-C901-E906-7D4432293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BF5A6F-C178-3869-608F-E6D585FC2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60B798-3DBA-431C-99A8-471EB9F7C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6FA82A-7B7F-963A-E34F-12233A165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5645D1-3CFA-75D4-4946-114A1505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7803-0C03-4420-942E-D3FFFF81C1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C2FC26-BE46-3F38-0A1F-4FB3A71C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A74B1A-CDD7-3A82-E2BA-6B905CE8C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3E8-DB36-4F4E-A234-E5DCB60D89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12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C9DA4-6664-F2DF-C2B5-B9DBC4D9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90B853-C1D0-1D05-73F6-BCF28D10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7803-0C03-4420-942E-D3FFFF81C1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955E10-73E3-17B9-888F-E3A53598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2D6C63-61E7-497A-8322-E7A59646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3E8-DB36-4F4E-A234-E5DCB60D89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98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0F9A2E-BC87-6591-E666-65C233AD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7803-0C03-4420-942E-D3FFFF81C1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4C2745-EA09-49B2-B4A0-767946CD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61F729-89BC-1111-FEAC-5F8908D2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3E8-DB36-4F4E-A234-E5DCB60D89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69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86720-CDCF-6C62-F3EC-2E9DC0F4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DA5FE-485D-E2FB-7DE9-9205161A4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AE1C8B-B947-B586-528B-76AD9290F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25C700-1F19-3471-E2FE-6246E55D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7803-0C03-4420-942E-D3FFFF81C1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9277EC-8265-669B-8CC6-A56429D4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567282-B141-4EB1-609E-1AAB878D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3E8-DB36-4F4E-A234-E5DCB60D89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83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FCE63-ED93-459A-E05D-2C0CE00D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610C68-618E-2FBE-1499-26585C602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ED4244-B30A-1A46-11A1-A0A0B84E0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E2CB9E-FD23-5C9D-5E38-57488AFA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7803-0C03-4420-942E-D3FFFF81C1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6A249C-D5AD-B8B6-EB17-E2275197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B7AE0F-4548-499C-46A2-5CA2E2DE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3E8-DB36-4F4E-A234-E5DCB60D89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90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3F7CDD-96D9-2DA9-F58E-010E9F8A1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DD94F7-B500-31F5-AC8F-E31B85937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B6F2CA-4E7C-8792-0159-C72D49E9C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77803-0C03-4420-942E-D3FFFF81C1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D8A036-E90F-2C34-B81A-DD268C299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379F9-29B4-5935-A09F-C180C44D7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AF3E8-DB36-4F4E-A234-E5DCB60D89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89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6002" name="Picture 2" descr="8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7027" name="Picture 3" descr="87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2700"/>
            <a:ext cx="9124950" cy="682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2024-03-10T06:45:04Z</dcterms:created>
  <dcterms:modified xsi:type="dcterms:W3CDTF">2024-03-10T06:45:04Z</dcterms:modified>
</cp:coreProperties>
</file>