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2568E-9BA5-6966-20D2-1F6E21A1D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002854-DF7D-23D2-8443-4814F11D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C8878-DD20-639B-58FB-8DC4E96F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AC2F-6F9E-4387-97F7-2AE0B2FA3F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C9A64-DD56-5A76-0CB4-49A300D9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62CA2-0EA7-B4C0-F6B2-28E0CBCD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1F3-A2DE-4889-B5D9-911CA0B71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75FA9-8E73-88BD-1384-1A98C95A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EC59E9-C3F7-5460-4F23-18A0DE133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4F407-6DBB-9633-2EB3-2B5CB900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AC2F-6F9E-4387-97F7-2AE0B2FA3F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AF8D4-60B9-D7D0-1A20-38AB8D21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E63D9-3028-B9DC-5356-0220F5C0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1F3-A2DE-4889-B5D9-911CA0B71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77C907-7BEF-7226-695C-62E376C1E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706C48-FC26-1743-FF19-518BB682F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4EC0F-AE6D-A208-8A1F-14E6D18A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AC2F-6F9E-4387-97F7-2AE0B2FA3F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7F2B0-F636-8D09-39B3-3A667F5E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8682E-FC1C-0CE9-885F-9BD9554E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1F3-A2DE-4889-B5D9-911CA0B71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5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35A31-EE14-78EA-7D96-D8A5CE53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709E6-2C73-ACF7-8F45-3194AD59C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80723-F92A-68C4-273F-346A17B4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AC2F-6F9E-4387-97F7-2AE0B2FA3F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5EFA9-4386-AD87-F588-68A65291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6C124-4F4A-2205-AC34-93DB85F3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1F3-A2DE-4889-B5D9-911CA0B71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3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68E47-A6FC-AF40-4205-5F37B56C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E2D98-BDEA-BF52-46C5-1287D263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A3BF5-DB3A-B9BB-60AF-317EABE1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AC2F-6F9E-4387-97F7-2AE0B2FA3F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E6EB0-74E0-B611-D5F3-D231BDC7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FD277-5BA5-ACC7-9751-817A5A36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1F3-A2DE-4889-B5D9-911CA0B71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5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1757-AE43-30B0-1350-E87876A2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5E156-9C0E-CA58-760B-59D39A3E4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83979A-F80A-EBBA-635B-7D812145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F7E3B-B593-1329-3937-6AAFD6BA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AC2F-6F9E-4387-97F7-2AE0B2FA3F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EC6A5C-FC31-10D4-965D-ABC2B90B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ECF9A-D58C-6039-49CC-4FB5E5D1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1F3-A2DE-4889-B5D9-911CA0B71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2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9DC75-45AF-4B76-168E-94BAB297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58D61-65D5-BB48-1CB4-B09FEE147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E0486-F4E3-99A2-79C4-7578937AE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1BA488-AFA2-B98F-388C-97A04CD87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8D3A15-8CB6-C807-9BE7-2A8D04BAE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152C39-8857-106D-418B-DA9E10B6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AC2F-6F9E-4387-97F7-2AE0B2FA3F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89AB7D-EFAF-F419-26FC-0858C80A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9B1878-3A72-DDE0-DFC5-56EC6F78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1F3-A2DE-4889-B5D9-911CA0B71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0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4A519-699E-6615-0773-0AED9B30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F32735-BB65-AC39-2346-CCAEE7AB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AC2F-6F9E-4387-97F7-2AE0B2FA3F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174174-0DC5-50A5-098E-6BD6C71D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D6A412-732D-1910-9C8F-1EE3BCEB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1F3-A2DE-4889-B5D9-911CA0B71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392F60-0EA0-2A53-857E-168F36D3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AC2F-6F9E-4387-97F7-2AE0B2FA3F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55DE1C-35EE-B9D5-B55B-4ABA84F2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E63D05-121D-4D93-AFE3-D20FE2AB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1F3-A2DE-4889-B5D9-911CA0B71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6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D48E2-734D-146A-4300-8B79899A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AE402-150B-8F9A-7963-DD656F7B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E6E725-D30F-5120-44D4-76C093988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C984B-8091-F0AF-412C-A13211FF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AC2F-6F9E-4387-97F7-2AE0B2FA3F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EC4333-9DE0-9A16-C439-AFEFC8A5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F15C2-D678-57A8-3AB8-12F47E49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1F3-A2DE-4889-B5D9-911CA0B71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56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A74CD-C3C4-36BF-E9B3-35728EB8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59C1FD-6F4A-079C-4C1D-7B2F594E2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BD04D-6093-8AF6-B666-D69BB7F9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A6C05-A946-147F-4F49-43DA0DFE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AC2F-6F9E-4387-97F7-2AE0B2FA3F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E68502-060F-F416-C5CC-1538C7B8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2E0AD-F455-59D6-CABA-2CC3DA92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71F3-A2DE-4889-B5D9-911CA0B71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6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472325-5AF5-21DD-82FE-B1DC3205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D17FF-47A9-73FD-4903-0885F5DC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44043-A70A-9F6D-AE1B-B94B2FFDD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AC2F-6F9E-4387-97F7-2AE0B2FA3F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4866F-9BA8-4499-E46D-8E2B46473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DE28C-E262-3F29-BB5A-73969E13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971F3-A2DE-4889-B5D9-911CA0B71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1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290" name="Picture 2" descr="8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5875"/>
            <a:ext cx="91440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2024-03-10T06:47:27Z</dcterms:created>
  <dcterms:modified xsi:type="dcterms:W3CDTF">2024-03-10T06:47:27Z</dcterms:modified>
</cp:coreProperties>
</file>