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8C4DD-E2FD-04CE-0BE1-80BCE45D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19214-A5A4-CA37-29F5-BDA6E57E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DF9DF-4FCE-D3AA-A447-C40AB43F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BBACE-834A-0CB8-A2CC-6BFFCBDF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12771-FD15-092E-EF8D-F10A122F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954C1-ECFD-08B3-0A7E-9D3872D1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2868F-3064-1795-2FF5-69680F43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EFDE9-096A-C67F-B43F-91E5355A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73C83-327D-DB64-E68B-A8FD16F2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DE447-A433-5210-E503-5D1ABD32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796A2A-2194-FD1E-A6EF-98497227E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8783B-8CE2-C482-D638-0CE259B5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0EAC-EC5B-1C13-667D-66267A3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6CD16-8AF5-8504-94A3-233E83D8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B3F3-31DE-2453-2564-AED329F7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58F11-909C-6B03-5BE5-2BA8D565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EC34A-997F-63D9-D28A-001D9828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42D47-F85F-8B74-E8C3-9659ED91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B674B-C0BC-CCBD-F264-9B9EE155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CA6F3-8983-8E2A-60CD-E3E719FC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0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AF4D6-603B-14E2-4BED-AE2426A2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58EAD-4316-3CA2-B7B1-33CF1EF6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DAD7E-6443-7B58-427C-3461B8B9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923C6-3293-3D83-A56A-1F4A906D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AAB6-761D-4CA9-5E80-62F9C2A0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B8A60-CAE1-826B-A408-480C662A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4239C-FF8B-F9FC-A4D9-41B0F964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71E45-078E-7BE9-7CBA-A10965C39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37A9F-027A-028E-5DA6-A7CC217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22262-D8BD-E05E-295B-6810844F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6D5C2-4324-5A7B-44AE-233C45A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9DDF-0A9E-E5E9-BB3B-37085851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3E852-5830-EF8D-EEB1-CA3A000B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60653-3075-2B30-3FB6-4A8822D3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593F78-AFC7-233D-762E-8DE76A12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BCF786-1208-56DC-A146-275C56627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901E8-D3BD-8AA2-2BE3-4086D2A1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A284AF-6F10-8EFE-E77D-2ABC6EC7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668F1-62E6-84C8-64F4-4DE4F242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BF96-9775-1C2F-0ABE-BC99D207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1CB59F-0422-CA00-C392-430BF20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774CF7-16C2-4E4E-20EB-B57707F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1EFA8-ED68-7BAB-FB55-72CD291D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24C197-AF84-4845-3B28-11E3486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25849F-DC9B-2E08-125E-D292A9B0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538C6-9D47-6494-3D75-1C5A475D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2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E147-4569-F53F-F8F9-15BBBE46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77CAB-AB62-27F7-30F5-330C471C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86370-E685-7450-431A-F5E4138A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FC60-A01B-41FD-72AB-B3A0E55D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8062B-0FA5-F5A0-513D-41F227C3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75069-B0BF-DD1D-4799-6067548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5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54180-C5AB-5D0F-61DE-583C5C0A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004C0-2B98-A447-15DE-EBF12A2C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9785B-2E31-9FAA-17BD-6C9C5F1B6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F5D0F-D814-44FD-FA7C-C61E247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AB503-101E-3796-AB90-887D626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E877C-5FFD-6DCA-ABF5-92B2ADFE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07678-A0D6-61D3-E15D-58A6F996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A599-7B3D-2F1C-D844-9B9D4BA6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919BD-62EE-DEB9-DC78-0CA780C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E9C5-73E5-4FB1-8C00-1C244DF6C8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1C9F3-CE71-5DAC-11F9-660EC129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4A8C0-AEDC-ADD1-FAAA-DD8A81BDE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A998-AF8B-4AC5-BFFF-12C8724E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434" name="Picture 2" descr="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2024-03-10T06:48:21Z</dcterms:created>
  <dcterms:modified xsi:type="dcterms:W3CDTF">2024-03-10T06:48:22Z</dcterms:modified>
</cp:coreProperties>
</file>