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7E929-688E-4667-B950-D35A60C9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584A67-26E1-3509-576C-5F6197CE1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08F3F-23C6-EEDC-D339-B7ECE561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10D-B27F-4F27-B056-FA045E8E19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68919-4E49-536E-27CF-BD6DD0E4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14BC6-D1E2-5D18-CD95-44C95CDC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7575-2352-4F9D-B404-CC37FE1FD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2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48E61-114C-B187-929B-41FADE7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686FA6-2B1E-9A31-15FD-AD4C604DD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5A266-38EA-466B-C567-8504E1B8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10D-B27F-4F27-B056-FA045E8E19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B00FC-2C99-2AD5-1540-D12201EE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68AF5-9A55-EFE2-6A70-C896A181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7575-2352-4F9D-B404-CC37FE1FD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4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A83675-847D-C87A-5E40-E5027B8DD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7F211-4E09-3D3A-3D47-463EF61A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6FE6E-D9F9-B0AD-2B80-6AAF96FC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10D-B27F-4F27-B056-FA045E8E19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9FD8E-B9EE-149A-BEB6-D222F4CE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1A9EC-E2D3-A10E-E75C-D0A1D9C2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7575-2352-4F9D-B404-CC37FE1FD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5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C4D89-5D99-979A-D2D4-B54D4636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93B03-A746-60E0-72B5-B96B9B09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97362-B58E-7279-525B-ADA40279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10D-B27F-4F27-B056-FA045E8E19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F7B45-7ACC-C8E1-628D-37BC2D0C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55F70-515B-5417-A220-F64D3AE8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7575-2352-4F9D-B404-CC37FE1FD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19C54-0FE2-4D0F-4E0F-F4C5E145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E4BA9-78FE-F966-E127-AD52B2BE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F69F9-2A9F-727D-42FC-9C99713C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10D-B27F-4F27-B056-FA045E8E19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306B2-E40A-71D8-78DD-3A4A1445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CEA78-E9D1-76C9-BA06-78BF51A9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7575-2352-4F9D-B404-CC37FE1FD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85DA7-2A22-8CCF-D097-5BF64CC2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EB116-95EF-F52F-209C-4BC1C916E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D97B6B-87BC-BC71-1C9D-893F757B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BD41FC-7B49-2323-964B-3086568B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10D-B27F-4F27-B056-FA045E8E19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86E14-2B09-655F-F042-B9ADAFEE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9B953-E820-3893-F9DF-50F21B2E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7575-2352-4F9D-B404-CC37FE1FD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50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052A7-ACE4-E6B5-F26A-9A02BFB0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95B7C-E121-67CC-E1A0-612340619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98946C-5460-2029-5C5B-7719B0E0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56A900-85DB-EBF7-4E56-6A2B402B0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C22313-74FE-618B-DA44-D4FD6AF18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7AB418-BB10-5C6A-3D51-909D0470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10D-B27F-4F27-B056-FA045E8E19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A3D42D-5BA0-7C55-A18B-20A9C505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81975D-6FD3-F290-A176-38955184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7575-2352-4F9D-B404-CC37FE1FD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0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61B8B-DB85-8E32-40FE-7C1787F9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27824D-6D3A-9230-A840-A634C9A1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10D-B27F-4F27-B056-FA045E8E19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B38EC9-8292-5225-A720-9A7EF592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3F409F-54E4-7107-8131-1D318F43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7575-2352-4F9D-B404-CC37FE1FD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2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33BA29-5B65-F889-D94D-9C2BE404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10D-B27F-4F27-B056-FA045E8E19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5CED9A-A980-9F6F-7459-BD5CFB50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7CCE73-423F-7E5E-A080-4CD296A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7575-2352-4F9D-B404-CC37FE1FD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2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5A1BC-9B34-CC8D-12AC-FA63B791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BAFE3-7425-FD6C-0FBE-A8CE7038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4734B-17B0-959B-043B-FE596C745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1D4A-4282-946C-D485-17D754BA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10D-B27F-4F27-B056-FA045E8E19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BCC6F-5E34-26A5-D8C4-5002518E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D5821-8BDD-BD67-4D03-7CEA87E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7575-2352-4F9D-B404-CC37FE1FD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8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D0A8F-B1B4-070A-1C9E-857F4B77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8C399C-BBD0-1A27-FD4F-C7E58A964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B8C48-7B0F-5051-6F0E-40FEE9E72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E05F4-2BE6-C9F5-4BEF-6B086F82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10D-B27F-4F27-B056-FA045E8E19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AF217-1D3C-A08C-5450-AC9AE724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1D0B9-B8D0-5712-B4C4-98EF4574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7575-2352-4F9D-B404-CC37FE1FD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39F47F-0856-0198-2A2F-54274750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C8204-5440-A351-DF80-4C971CFE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C1DBD-3B96-E7B0-DD1F-6223FB445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EF10D-B27F-4F27-B056-FA045E8E19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9B45C-9D8C-2310-18AB-E95C0C18B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D539B-4BC0-0DDE-DC69-3A1FA76EB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67575-2352-4F9D-B404-CC37FE1FD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5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482" name="Picture 2" descr="8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2024-03-10T06:48:55Z</dcterms:created>
  <dcterms:modified xsi:type="dcterms:W3CDTF">2024-03-10T06:48:55Z</dcterms:modified>
</cp:coreProperties>
</file>