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6B175-4658-FB0E-2D63-A75035370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360DC4-093F-E3C4-B5EB-202427F83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3DC681-03BC-AAEE-B186-977EA1C2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5C46-47E4-453F-A723-13E5B03BA3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D905C7-6FED-132C-C691-9AA5B9073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149121-5614-0050-77C8-F7E7E47F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33EE-3795-4EB6-B4FD-6662FD8F7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6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9B7EC-3D69-5716-0F92-C91677C24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704FE2-FC49-7963-A7D3-376E4EB00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5F952-3369-7B4B-D58C-20C23384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5C46-47E4-453F-A723-13E5B03BA3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1ED17D-9827-26D8-17D7-9D3C7234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73382-868C-5ED2-1755-60000059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33EE-3795-4EB6-B4FD-6662FD8F7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30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A75160-5D98-7D3D-4EED-846651A766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826575-24C0-BE63-56E5-D38D4859F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B69EB4-5F5A-DD56-BDAE-C2DAECA2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5C46-47E4-453F-A723-13E5B03BA3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27F38-3C6F-7BCE-40FC-89D6546F5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BCAF4-E34D-0C03-0EBC-C743FFCA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33EE-3795-4EB6-B4FD-6662FD8F7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78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0454D-6AB3-C6B6-9964-94315A4D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E63E4C-0949-C0E4-DE2B-5F6A03919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A715A0-3964-7496-468E-E9B63B112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5C46-47E4-453F-A723-13E5B03BA3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C0A19-CA2E-50D3-C5AB-04EE0F1AF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F063DC-CD1C-9742-5318-BA6F8247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33EE-3795-4EB6-B4FD-6662FD8F7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93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3C48C-E642-99D4-5935-CABB612F3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4217FD-A691-1639-444F-356750272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2690C3-7CFD-E7AD-F45C-44362FE5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5C46-47E4-453F-A723-13E5B03BA3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D11D0-87C0-68C8-A92A-4E0416DB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AD91CF-D563-5C70-9C7E-52B8112A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33EE-3795-4EB6-B4FD-6662FD8F7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5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7EAC2-10FA-0C2C-CD03-2AE4AFC3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CCD56-3D1B-0037-98A6-A3122D3E1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5056F3-2C76-5507-215F-49C0413AA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037A45-6179-FF7B-7023-F2C95D03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5C46-47E4-453F-A723-13E5B03BA3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A1DAE6-4B79-1EDF-BD6A-F73174506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666E98-0C01-3527-26D6-379CD2B0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33EE-3795-4EB6-B4FD-6662FD8F7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05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15E2D-0981-BA5C-FCB1-BB0F1BBEC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9A326E-67DC-5872-8207-879E8F554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A2102B-3D0A-F18F-3466-C34834DBA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A5D3E9-C9D8-B98B-AD6C-CAE0F463E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F22F67-9A11-518C-55EA-C7956A22C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0E49B6-B24F-10DB-2D76-A8586B5D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5C46-47E4-453F-A723-13E5B03BA3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807AD1-8A2C-560C-6937-8FC0ACCC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DBA1F7-59FA-E37A-9FB2-753248B2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33EE-3795-4EB6-B4FD-6662FD8F7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85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4B9EB-8950-31F2-893D-3D7A0066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084304-DDE3-631C-ADE6-1646C80F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5C46-47E4-453F-A723-13E5B03BA3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1DF273-7664-69E0-E04B-73918807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809124-3FD1-23F3-AF72-EF61D99C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33EE-3795-4EB6-B4FD-6662FD8F7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80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13EB7B-80DD-B891-5647-A10B39E5D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5C46-47E4-453F-A723-13E5B03BA3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9543F8-9C4C-9467-CAED-0C823DE5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0AA34C-A70E-9EEE-2966-B70A1646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33EE-3795-4EB6-B4FD-6662FD8F7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81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0D441-D25E-D359-0257-CF427887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A7642-30B2-0540-3D8E-16EC54668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349D25-789D-6AE9-2752-5628F1F2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47A32E-FB84-CE77-FA5D-E02D9BBB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5C46-47E4-453F-A723-13E5B03BA3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B92AC0-95A4-9CA9-D275-4F667D20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E8418E-3E7B-F2CA-AE6B-A74122716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33EE-3795-4EB6-B4FD-6662FD8F7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11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03ADD-56D2-75BA-534E-B428A0183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994FD0-2313-974E-BB56-5A099F0CC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D4C0B4-66B0-6A35-B9A7-04523A623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06E07D-6C2E-A799-AAD2-A0A5AFAB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5C46-47E4-453F-A723-13E5B03BA3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AB97B7-A60D-AE2D-CD29-4C3732A22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C3647E-24D3-102D-2EA3-44E6450F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33EE-3795-4EB6-B4FD-6662FD8F7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54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92A592-009D-00CF-6503-5E8B9709B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89EB59-D0DA-2ED4-C991-244EEFE50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0D0BD2-FE8C-B4FF-1F35-D6631CB5C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15C46-47E4-453F-A723-13E5B03BA3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4860FD-C7FD-D167-D204-86D4322DF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09A8CE-96AC-9B2F-2CC3-1828FDE71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E33EE-3795-4EB6-B4FD-6662FD8F7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03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0578" name="Picture 2" descr="8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03" name="Picture 3" descr="89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2024-03-10T06:49:39Z</dcterms:created>
  <dcterms:modified xsi:type="dcterms:W3CDTF">2024-03-10T06:49:39Z</dcterms:modified>
</cp:coreProperties>
</file>