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AC25C-D458-0547-1F85-978B93B76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59753-FEC9-5AE0-B750-AE406FF8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3C3FB-0514-5888-D9C6-00047ADA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5E464-A074-A98F-AB77-269215C6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1EEC-F834-9173-1D0D-31BE776A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18CE-52C9-3E94-09F4-3F6D6873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EDEA2-30AE-540B-10A5-25D5F978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9E3B4-3AB6-D1AB-2124-6BA7D324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C9E4-724B-F731-590B-145B3452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F4B16-5658-1922-3C0C-57CA2522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A5617-FA94-A504-9BE5-66ECECEEB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5AB0D-79C0-4741-D155-6C39CD1D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3148F-8A86-8A90-22DF-83CCC38C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E00BD-EE30-F6B2-1B68-B75BB911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DD61-0C98-7549-0173-F24998E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9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667F4-498B-5336-6F73-7845ECC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F4BE0-93D0-2AA8-9C06-C3E948EA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32BC1-CD2A-1C85-61E2-D63F9D7A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B3EE2-9DA1-F310-DD95-F9A999BA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2C8D7-2556-B0F4-D71E-DAF22B32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9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C44CF-F48D-6DBE-42CF-5BD4AFB0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77478-A13E-4FE6-E0F9-5A9FE2E2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25CFB-4D72-5947-4908-2E34CD0E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107F8-9DA2-1112-DA8F-9A745B8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7C278-E082-08BE-1E76-62426DC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BDECB-392C-03ED-D04F-CF79D489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5354D-68E5-D79E-0AEF-1DAECF9B9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2771D-6133-80E7-D826-C524600A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36DB8-50FF-6090-FFE5-74B59AF2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52CA2-7E77-2FF6-DF9D-A312A84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CB15D-C938-E7CD-D4A6-A55004BB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FDC4A-78BF-E264-A203-54EDFC2E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3802D-43FC-874D-9C42-9279A7F9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E59D1-0721-4DCC-3CBD-8872A041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C53FB-FD86-0822-B5F0-C01831E72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9F2CE-221D-E911-2EA7-FBE5B837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60922-2B0F-ED83-792D-96EA53A4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D99642-27C5-374D-0B2C-1A50C8B2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39D75C-812A-8CAB-0C7A-0D3B0B4E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E0330-C916-8492-2455-B96639C9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56A3A3-3478-AA81-1D0D-E2787BB3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CE235-E05E-EBB5-37A1-1B37518E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B4C60-3B8E-8D27-CDD4-96F54592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EC4CC-149C-2C0F-3096-EEFBF038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D79C9-BE9F-E547-B53F-45C87C9B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86A8F-AFB7-D213-C844-04C1F016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351E6-8E0F-A94B-1542-A29B117D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476-330C-7E7B-C655-E915B450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E2BE8-5C10-2491-DE78-AE5BED79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62D59-7550-5C24-8C54-3F126F0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E1AF3-9E28-DAC6-56B1-0B476F57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27A3B-E6F3-7AA6-1992-D37AC378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6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8A9E6-1FB6-9924-7D22-E0BBA4A1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38C87-8C62-DCD8-08F3-B043C02AF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FFC07-8950-61C1-0D4E-9C433381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AD27C-6BC4-6278-52C5-85B806E0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032FF-BFA9-042C-1FA3-8EE52A45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2FB24-49A1-3256-1D49-31C70B1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C4BD4-9408-C50B-21DD-D0700827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E6796-DA2F-A145-47F3-342FA6A1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A48B4-84D7-0A1D-F3B5-E8C8DF59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4BB1-A577-4746-975C-1D9EBF2071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49BA-763E-D46F-3CB7-6911E1A4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CF181-4CDE-5C74-E5DC-8E974626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9496-A6C0-4E49-A339-B9414C06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26" name="Picture 2" descr="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2024-03-10T06:49:49Z</dcterms:created>
  <dcterms:modified xsi:type="dcterms:W3CDTF">2024-03-10T06:49:50Z</dcterms:modified>
</cp:coreProperties>
</file>