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4EE9-3A82-9E6C-99B0-FE5203B4B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DD499-66F9-39F1-B25D-47E28F2D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5E60-190E-5630-66D3-96E71F7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202E7-6A42-8F0F-3EE5-C2D21DB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3AC0-22FA-5798-C5BC-8AB0D12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574C-2D9A-5F8D-4D4D-5E7A0A22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F64C2-756F-5BAF-CCF9-F1AFBB06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E10D3-1036-D37C-B720-BA19E22B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6A57C-4CFE-83CC-75D0-3943C072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4F870-C82C-0E93-B06C-1FBC6850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A211B-F26D-196B-04CA-ABFFF494A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E0100-C757-18F2-7097-78767B50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C1D2E-912B-E48A-1B8C-F23A3D9B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012CF-1F20-7CD6-A844-8F4A5AB1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E2EF-F01C-BDE9-C46E-E7673F94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738BE-06DE-935C-1AED-C0F4D03E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3CFE4-1273-FCDB-59E9-1CFC0CA5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A15A5-C112-089D-EBEA-052C82A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91F3-B7C5-951F-5A21-4B95102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18967-6E1B-C5F0-4227-C0A262A0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549A-653D-F92A-FF81-F2970972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2DFE6-9CBE-681A-F940-F118273E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32213-F635-96E6-2167-4CEC432A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311B-E0E3-6E92-E538-2BA00C9E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E122C-BFF0-E797-33A1-EEA325DE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9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894C-DFE5-6591-D6A1-934A8F0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A4C74-0282-79C4-A37D-3417BDFF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A8FE0-056D-A44E-5CAC-AE57B4AA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05E6D-1421-B7FC-2706-E4CA845F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6D50B-7E0D-6351-948F-7A66743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C747F-29A7-3890-0BC3-72F50009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7EE48-36E7-B806-6EBC-480FCED4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D0273-F7B3-712B-FE84-49076BED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5D2C1-4C8E-B65E-04A8-A200D3C67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8FB063-120A-4EC6-459E-73D99CC2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E57AC-064B-4CCD-98C4-07C1CD0C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6F3F1-FDCD-6416-076A-CCBE945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BA7B6-E6B9-0FCF-3634-F3E7E0E1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6B2DE-F2A2-0F57-C0D4-84F2F31D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7BF8F-04D4-C9B9-7372-AC910411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CABB4-579E-57C7-2D55-BA88118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1D3F8-64CC-4FB7-A1FB-D1E75B38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84F48C-3EE5-255F-B87E-DD1219CD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B214A-508C-DB54-585B-A4F9E01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9621E-ED82-78C1-A24F-C031799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45FA9-8E51-8CCC-598C-10F56A44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1546-FC32-B3A6-043F-5E9C00D7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87C18-2C35-BBDC-A99F-F4ADDEDE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E7ECF-FA3C-4DBF-EABB-85C760C6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DA7FA-6930-FB07-BB1C-7563B7BA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C7794-A502-3BC4-AD5A-592F2505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5B028-2572-3CC1-BF70-0396953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6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2B84-8EC4-372B-FD04-EF9D6CFE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0D1F05-4774-22C6-E231-D164005BD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50071-2FDE-900E-179D-12B25884B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6858A-BFB8-3A97-DC2D-A5C27839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B2B2F-141C-7DD8-94A8-42E2B9C6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279B8-EA2C-695A-2549-98B93F8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1452C-2973-BE7F-7C13-31E59D3B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DF2C6-7C2B-DC5F-BD15-FFAE8021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D00D-194F-8305-A62D-A4360276A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72F9-C3FF-4F6E-9CB0-51E0B59A19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B2A8-3B2C-2973-8061-5D776F927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BECB2-94E9-4138-8E39-77810FC2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957F-C935-474D-BA90-A73C5B998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0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 descr="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2024-03-10T06:50:11Z</dcterms:created>
  <dcterms:modified xsi:type="dcterms:W3CDTF">2024-03-10T06:50:11Z</dcterms:modified>
</cp:coreProperties>
</file>