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3F913-708B-D5FF-10DD-13CD0903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94288-0AD0-02F5-D2AC-16B882EA6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208C4-FAC3-77BE-4D30-BED72BAA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EBF92-4E04-E54E-1918-6C6BC0BB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E4D55-5440-F867-A016-75D2301C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D48F-EC7B-E335-11AD-D7B7CB23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1AE7C-439D-9F2D-4697-CCE1C7B81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66D4B-B935-45AC-562E-3B22AAAD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317B9-200D-805A-4978-620907A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AEBA7-818F-A9C2-BE9B-B398D72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0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45A0A5-530E-14BE-D035-F40F54969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22412-6EAB-EFAB-2A6F-97BC5E724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A95E2-08E8-E464-14BA-2B4B9D5E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23AE2-E84C-28F7-CB2B-FF70EE9A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32CC8-8D69-D165-C308-86A84948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2ADBA-3DD3-7EC4-243E-36DD85BE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28176-9079-7978-AC34-1EDAFAB1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9120B-74D8-D465-BCB2-C6791C16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9AA94-9BF6-DA75-CA03-55B4A9E8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C0875-BA68-D4E0-0C9F-0583578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5B905-C6E4-50D2-690D-DD97C3D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3AE53-1AC7-D6C4-892A-53E11C5F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06AF0-6AA6-FD13-0ED4-833BBED6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85F8A-FBC7-89DD-FABE-97A1B523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718FA-7D75-134D-DAFC-12DA795A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2427E-DC08-29A9-40D8-1C7F5B25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7744E-707A-1E46-92DD-2DBDED618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3F145-BEFC-4126-A4AA-B4086031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7A549-2289-361B-F765-AA036EAC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214F6-081D-D530-980A-743AA2B0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70B43-466D-03A6-FD58-239A9427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AB88-F232-8E14-616F-34CABAE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E41C9-C1CE-7F1E-D6DB-CAEEA336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B8BAE-4B6A-6060-FA50-34BABBE0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4BA939-F5E2-FA16-6737-ABF3053C3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AE4190-59D1-1D0E-C6F5-0562DA9C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BD09C0-C3CD-2994-94BF-3D1E9D75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CD69C-909D-911F-63C5-98553A80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189B01-B263-23D0-7F6A-0600FEBB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2B95-9DAE-3F7A-E041-BCED9C11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247A76-4A29-6E9F-FEC9-30D88183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62679-48A3-17D7-3898-4B2F896F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76BB4-1A86-D1CB-7B5B-283213E8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696E76-ABFD-BD7A-03E9-29B235AB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48A06-8666-46E1-6D65-3251F6DD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1E6D7-CE67-19BB-04CD-AC1A1377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E447-CC27-E766-4789-36C8CF87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31457-6C7C-F7A8-F912-A9E003A7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1CCA7B-9658-1247-7C5E-4B062018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42D9F-25E2-6E7D-C02B-D93D7EAF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2D80E-3836-0487-8696-4E9A2A5C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A4032-45EB-D8F3-6DFE-841D7CD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DDA0-0095-18FB-F2F4-DFFB076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40842-0A08-90A7-614F-36E083A3E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213D3-E688-17C4-605F-FACA60CC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9D768-D6B6-294E-F4AF-72D5C403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0EFC7-6CFF-E63C-162E-FB817109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2E3D6-F3D0-903C-26D2-8378CDAF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9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181324-4B78-F856-859F-96AC1E83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5DD0E-9673-DEB9-124B-6E62F0EE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C078A-6617-CB09-DD1A-AA8D73AC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188C-FE09-407A-9E7D-7EBF6D43FB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C4650-6BD9-B472-5C21-7FF75C64E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2B21B-207D-8C2E-7C51-C90E1609B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6D67-ABDB-455D-ADCA-1D36A744D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8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722" name="Picture 2" descr="9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2024-03-10T06:50:33Z</dcterms:created>
  <dcterms:modified xsi:type="dcterms:W3CDTF">2024-03-10T06:50:33Z</dcterms:modified>
</cp:coreProperties>
</file>