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D9869-6296-D124-108C-53BC7DAF8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D7CCD-610B-099B-06A1-C5012344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3542D-0842-F50F-815A-FFB6FD4F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10526-EC07-0CF3-44DA-310B405D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AD7B3-F097-5631-451E-842C2FC4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3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53E77-548C-3626-8042-AD06D217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5FF81-CC26-5707-45CA-79228AF9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86225-C5B5-3911-14D0-87289D09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EFA0D-F0A1-41BB-FE6D-3647B172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020A2-4995-5DBB-309D-A600449D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9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18606E-D65B-FFBD-C84D-02D9C882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6069F-722B-1A26-08A6-4E87A9D0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3A5A4-4B38-D881-9E5A-610081AA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68145-9AF5-E9BC-BD9C-C0B1FB96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BBA7B-3787-613D-C720-C04A9004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3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B9A21-3ECE-D69E-2B6F-0A8A4479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2B5BA-FC6D-8F9C-4D47-AF1062C5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74A4-2F46-17BC-579B-257AC9AC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A06A3-8599-BB77-9392-C1D674BF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C9D49-5EAD-B6DB-CF12-5FD19D31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E3FA7-4C72-6A79-E93E-B26DEB2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3D344-427A-244D-31A3-81B6A9B0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998BA-D895-5285-A92D-E1F8AE2B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4D13D-CCC9-CCFF-5333-76CA0AC2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6F4D2-9734-1735-C4F0-619431C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7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E7C22-DD98-6713-3E33-5B91C10F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60431-BA91-048F-233F-AC7820DC2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63FA7-B598-C0D8-EEAF-30E97993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31B27-E2AB-BBE1-66F1-D5ACFBC3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654DF-5E94-1EA0-FCAE-AD40B44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68FC2-CBB6-DE8B-1ADA-F2744FB5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0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787DA-5BDF-BD75-0211-3FF38483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736C2-7585-E2EF-B68D-C8965BE0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6D0D80-DF9C-9C95-6067-58D127DFB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D3E8AB-06E8-82CD-90D0-7971236DE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B8AB6-BEEA-BABA-7D0D-1A8E03A11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1D9F0-4777-55B6-476F-7D3E000E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CF7C50-3B4E-412D-76FC-E7807E18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17AE5-ACF1-AD32-322D-F222B1D4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54B73-D684-A25E-3417-3547EA33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7659F8-3B47-1641-2C09-D80DF146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7A5DF-25D5-7B0C-215A-9F4ED142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8EEF8-FF06-FBE2-90B3-CFC15C9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7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72CC3C-BD0C-B9AD-899F-97D26C9E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FC7C6-100D-75C3-F121-63A9E3B8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80F24-1F83-F80A-7FC0-3C477461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4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CA64C-D340-D465-73CC-9520AACD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7BC92-3620-82C2-7023-64100C81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BF61F-0595-CB7B-CF5E-0FD79758C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7D853-DCB7-A578-29DC-B265C699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C0CAD-8746-9303-B64E-36712117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EE25A-E495-8FC4-CBD1-CAD344B0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3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8627F-2A25-85BB-880F-A7122408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6CE97-9293-1584-CF0C-F65563BC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554F0-2762-9801-40B5-376FFB75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FA95C-31EA-BD39-094B-DB88EDF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34C4E-824B-7B9B-9C8B-F2487E1B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06612-A109-3D67-965E-2B3A0589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0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4ED101-C260-5891-4072-4ED93E0F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972F6-D6C3-BBF4-0CBC-BAC7286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403C2-B648-05FE-BD11-B671B8390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BEFF-7E0C-4E10-A70B-1EEC4F7446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62EDD-7480-C6D9-D485-71B10C5B3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3360F-59CF-8924-823A-588FBCB56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1F40-33A5-4E7A-818A-4A672985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818" name="Picture 2" descr="9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2024-03-10T06:51:28Z</dcterms:created>
  <dcterms:modified xsi:type="dcterms:W3CDTF">2024-03-10T06:51:28Z</dcterms:modified>
</cp:coreProperties>
</file>