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D01E9-980D-11B6-77A8-0D71B2E1A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D1BC8B-0F16-A42C-B335-B0CB1A84D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E5A46-D172-6BBD-A2D9-C9844977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607-1DFC-40DC-95D0-52D8F853C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C7560-5E16-51C1-4F8D-38101D0A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3C814-F668-68E9-65EB-C3F1567C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DBA-F31B-4771-9D19-2C8F14DBA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2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47F20-2F2D-632C-BAA1-428CC8B1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ED04DC-D4B7-EBEF-AE27-C80E0B313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499AD-7EED-6C88-3B52-F1B1DE19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607-1DFC-40DC-95D0-52D8F853C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E7130-60B3-B4B5-7797-ECAFC6D3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E73AC-F96F-25E1-06CB-6976EBD5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DBA-F31B-4771-9D19-2C8F14DBA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4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256E87-35CC-0610-1C7D-659AB13FB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F124C4-28D2-5286-57DE-B743BB7AA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207E1-885D-111F-3151-B716B54F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607-1DFC-40DC-95D0-52D8F853C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B7EBF-713C-950F-B72F-1209A025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23CD5-E8E9-5365-9251-172A3D67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DBA-F31B-4771-9D19-2C8F14DBA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34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97F0A-55B4-6818-A298-691C6685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73CFF-EB0E-D828-0E7E-61442244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BC66E-3A24-1640-91F7-99ADAFC4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607-1DFC-40DC-95D0-52D8F853C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9B812-787C-F690-C2D7-6A750487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267FA-1AC6-8454-632B-F40182BD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DBA-F31B-4771-9D19-2C8F14DBA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E0DF9-49FC-78F0-1178-1BC4831D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EA5FCE-81C5-0030-7081-B685A147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70ACF-F7B9-64B9-03D4-457027AE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607-1DFC-40DC-95D0-52D8F853C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68470-1CFB-52C2-326A-A0370791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82B1C-D237-7668-4AB1-1AE903FC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DBA-F31B-4771-9D19-2C8F14DBA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8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B2EF1-6517-5F8D-CACC-573E2969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730E2-3015-6076-17FA-1A25AE08D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B3EE23-9E4A-220D-D7E6-F50E4E6A3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A0B0A3-AD1D-B26F-B539-BD185F45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607-1DFC-40DC-95D0-52D8F853C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C0B74-CB4A-ACA4-1AD2-3DC31669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76DF36-B49A-9D46-10E9-67FF858B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DBA-F31B-4771-9D19-2C8F14DBA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3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5E7F4-66E9-D15E-5E72-FE315CC8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CEFDA9-A3EF-2913-CD41-39A82CA8A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691DAE-3715-7D75-604C-89130D48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56A4B9-53C2-90B8-09AA-C04F1E046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D3F3D1-A83B-DE13-261F-C3F3F9673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F66F6D-BA6A-2D96-1336-D23FB398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607-1DFC-40DC-95D0-52D8F853C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0EE2D7-4E30-07A7-3C5F-015625A8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09ADC6-FB6F-6D86-4A9E-94788484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DBA-F31B-4771-9D19-2C8F14DBA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6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7948E-CCD6-99C5-58E5-6B1296C8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E6B9FC-C19E-8524-0173-21A4598C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607-1DFC-40DC-95D0-52D8F853C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6EE344-EE90-622F-4F47-85227566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AA3F73-280C-F98C-8142-011BF461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DBA-F31B-4771-9D19-2C8F14DBA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3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AC368F-07DF-1EC5-46A6-3CF4843D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607-1DFC-40DC-95D0-52D8F853C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D08172-07CB-FC3C-DC7F-146C55AD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5F690F-E11A-A9C9-AC71-6ABB2546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DBA-F31B-4771-9D19-2C8F14DBA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42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1A6B3-AF94-7E1B-8572-ABFEFF2D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9415C-FA60-63A5-2562-73B018FB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68C3F-C4A1-3081-DC2D-27CBEFA89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181CF7-2827-AB12-3599-7767C275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607-1DFC-40DC-95D0-52D8F853C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C0B1E4-8764-8287-F3DD-3073746B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D68F4-1217-5755-9BD7-13C3BAFD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DBA-F31B-4771-9D19-2C8F14DBA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1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530AA-F67E-E0DF-57D5-E336FDA9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7AA1BC-AE3E-52A6-F32E-82122879D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D64D5D-181C-606D-DCE7-B3D96DAB1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753F7B-6CE6-F208-ED45-1C99A995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607-1DFC-40DC-95D0-52D8F853C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9EB27D-98B4-95AC-AE27-158243DF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EF6AAC-5B80-A02E-A79C-70227193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DBA-F31B-4771-9D19-2C8F14DBA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0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ABAD67-2021-3DF9-C25B-B2D04328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63B68-05B4-997C-4850-895970F3F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17904-814A-2A56-1192-6915AA7E6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9E607-1DFC-40DC-95D0-52D8F853C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6A9FA-0890-F4AD-FA63-33AEB2B24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80141-6EC6-80FE-7684-66ADF9B66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30DBA-F31B-4771-9D19-2C8F14DBA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9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866" name="Picture 2" descr="9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2024-03-10T06:51:39Z</dcterms:created>
  <dcterms:modified xsi:type="dcterms:W3CDTF">2024-03-10T06:51:39Z</dcterms:modified>
</cp:coreProperties>
</file>