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E82B7-7704-18E1-D96F-294D28103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A37CA2-52F8-2144-053B-1511268C1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D4B19-6923-0C8F-3F6B-4C85C9D0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00C46-9D90-521D-AAC5-6871DF2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48CB1-25AD-DCE4-1850-2D7BEE84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8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AD6A-C020-0EF9-887D-6BE95238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80F3A-6690-7936-4BA9-E1B64392E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4BC99-862E-2654-942A-C042133A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F55A8-34EC-44CB-9F8F-EA2BC955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CBAF9-AE84-9280-F2C5-61BE511D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6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083AB2-2F02-1E8E-28B5-BE597A5C0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8E4597-6CA0-55C0-4E80-A6197C87F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56911-A4B2-A695-7ECA-DF2A7FB0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38030-B6B6-B070-3ECC-C854BB7E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43986-191B-C862-C3C7-11CCBDDB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1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AF5FA-EA17-8D2E-7F52-9975F0F3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D23E1-2CC1-A4C1-A1C4-F85C3365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6FF01-B7A9-8B2D-FF6A-0911DFB1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9A1FA-EF8A-63EE-59BD-85901221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A4BBA-FE2A-F8D3-F2F7-C5C62C33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7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AA4EA-392B-88D5-3E03-BB951923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ACE21-CDB5-419F-B1DF-7CA5334D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C0210-1293-9CB1-2EB4-76DDDF6F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8A8C5-93AE-E9E3-C4C5-7D3FAF6F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9A13B-FA4F-601B-D102-5B983C57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4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F8054-3E7A-4283-59BE-2019566A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9F494-AB4C-C28B-5208-DC3472566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C2812-AECD-7BD8-0E6B-09A2BA7B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C7F89-1AF8-DD50-1167-481484EC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6E678-1DFD-77F8-7E64-D628AB1E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7C2AF-457F-D75E-146B-2DE137CC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2AB99-A26C-DE4D-8A3A-26437B8B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8EF30-8E43-72BE-15B0-4A000C5D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221DD-D73A-B883-7901-287D8C554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E1D1B3-27D6-1286-FF60-73A820677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8F8BBB-59FF-333E-872E-269AFC7C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5EEC2-7E34-281A-3B24-95A60A90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92236C-E2B5-24D8-7556-D2AB69A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70306D-171A-4EB1-C157-645DBE61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2F010-C921-5E66-71C2-C602B7BB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BFAAC-0916-5AF9-CABD-CE20E62A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CB4BC-B2C9-D347-49D8-06BD1D2C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C8215-08D3-ED67-F2ED-07EBDC84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7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08DAED-8994-9565-5EFE-A2E4F39F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13E328-D746-708B-B3B5-6D6053E9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2389DA-7305-1FA5-4584-3A089DFE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4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D00EA-75BE-DF32-01A2-C61EAB74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3DAC1-64EC-EA2D-E234-87DC9646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250EC9-E0F8-E766-2F3C-DA328ADD6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43CBE-E6BF-D93E-E034-3D489211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CBE65-AEC0-6039-29BE-4395FEB7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9B278-DCE2-0186-5D58-798F99D8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375C-8694-A992-487C-03BBF392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4D765-955F-9740-8EBD-575873FA2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0E52D7-E488-316E-71BF-3ED4759B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5D1B2-6E9D-ED9E-AB5D-B0A05A60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31E3E-BC8D-D291-FB18-2DA2806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526CF-0804-CA9D-2AA5-718C6DC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40B41-BD01-39EE-BB34-9B6088D2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13111-7B42-F725-2250-7456862A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6AA85-0F12-0FB0-C54F-64F5B4A20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4966D-011F-47C1-89F1-80095A0F93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58A0F-3A4C-8EFE-CAAE-0217B6492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D74E2-1D96-FDED-8F83-CEBCB38D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54F6E-AFEA-41D1-9612-DCA63B40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914" name="Picture 2" descr="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2024-03-10T06:52:01Z</dcterms:created>
  <dcterms:modified xsi:type="dcterms:W3CDTF">2024-03-10T06:52:01Z</dcterms:modified>
</cp:coreProperties>
</file>