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EC6A8-0C22-B3CD-0E09-C52F9804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53B41-C002-EAEF-8292-B287D582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402E7-D01B-844A-9F75-03D8A4D1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0D5BB-E52A-1039-E33E-1A0D8AB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F75DB-53D9-53EB-F333-93B0865E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D69C9-67EC-D9D8-9838-34F68A5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2CF9E-C86C-A8D5-17BA-0FEA80934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6E7F8-6A95-06F8-6135-CA77DF3D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B71D1-19A9-27C4-4F53-F019A010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668FE-7FC2-CA73-4548-B99487F8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2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F08AF-784D-0B35-0F5E-4E0D7804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4D238-CBEF-7561-8F9E-CBAE503F4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6EE8C-85F2-D7CC-6C22-A804326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D0163-A9C3-BAEE-2787-76783C01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92C31-1CE7-7A50-9DA4-08ADE197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1014-C9B7-5638-B974-CF5AA62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C2224-653F-4542-6BE4-B1F05FDD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CC31-A4B5-0D13-98DA-F10C52C3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9FB9A-40FB-E33A-B71C-86AD655C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CE4D2-8921-0304-B471-FCFCCA5B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2AFC-AF2A-6651-D1D1-7E94EA6F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40E1B-76A0-5B86-5C26-76A8D03C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31FE7-9063-3A35-2C75-D0BAFD03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30434-D466-618E-6223-9C5D8D4B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4824E-3528-77D0-3B31-ED937FD8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994F-EFB4-25EC-11EA-8CCBB57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43033-83CC-5303-89CD-45B9FD82B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3D916-BA49-076D-8EC5-80390571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5C574-BD54-EB55-B64B-9B92966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E2EF6-68AE-830C-9E40-85FAE9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103BB-5407-6F2D-9790-5D71CDE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A6D4C-ABB8-FF29-D660-BC432D99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4FD65-2EF8-3F1D-4B6D-4391FB37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3523D-AF8B-A3A0-046C-7E71CDC1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62D871-74A7-B7A3-2680-1F0933E65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10D09-3E7A-5A4C-BD2B-A9B2E4AA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B4FB9-82CD-3E09-116A-FF700819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2B2692-AC7A-C5B3-AC69-545C6E06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B3C06-7AA4-209D-6784-913ED37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D90E-3C7B-B589-FE55-898FABA8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C4658-7C9C-0E33-DD55-8C4C068A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6024E-172B-2FF8-BD78-8B20025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FB1E42-D993-EC06-B138-A30E790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0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858959-15A4-B337-498C-3AC84E04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0D3F7-A215-6240-4898-A5CB4723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AB39C-A8A2-F483-52BF-6B2F09A0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3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65184-7AD1-C863-006F-6E4174B7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72436-BEEB-ACA1-5954-1C9BB353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D20E4-1A26-7920-64BC-FB6FDE104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0CA7E-EF07-8A9C-46D4-2B31763D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5F4B7-3DB8-3857-9D9A-C589E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190F6-2EAC-5D75-2BB8-242EF2D7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FDC7C-EE0A-DF89-FE55-E146D0D8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59231-6943-7291-7307-8C49EBBA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FCC84-353D-3735-BE83-BECDC169C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47F66-6F97-FD35-7838-D1833766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E702D-84B5-08C3-2224-93346B28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8479B-D615-E042-CA14-34A39215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6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11FAF-E8BF-7C5C-6B5E-09038A57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20607-15AF-461C-A345-626F22D5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D5320-2242-69BD-1572-08C82A64C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55D7-2036-4EC5-9846-ED6D39BD89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86F92-AECA-8BA1-425A-C913B1DEB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F8CA-0D90-362D-CF9D-8DC39A44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E34E-AFDD-40EA-8EEF-C9CE6153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2024-03-10T06:52:45Z</dcterms:created>
  <dcterms:modified xsi:type="dcterms:W3CDTF">2024-03-10T06:52:45Z</dcterms:modified>
</cp:coreProperties>
</file>