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6FA66-F9FA-4104-E83C-F61670C68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4117CD-F847-3E3F-D588-3F6F2180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68BFE-C903-2B33-BA40-D30CF3B5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DEB18-4C61-EE20-8DB0-992F5A60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DB816-78E0-4ECB-8D38-A82141D5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5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0E411-13B7-E7F1-89E9-5FBC4348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7013F-27F5-C98C-EA5D-6A52C290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F71B8-C000-E79B-2B04-0D50DAC8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97FDA-5F4B-68F0-F49F-8301871D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18EE-88CD-47FA-653F-0C4898F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8366A-E3DF-E11E-FE6D-03403AD71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B5C7D-4D49-7A34-8A10-0788AB57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F801C-39D2-7E3C-5305-B0D8C2F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82382-0528-B811-8ACB-26225F3D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34112-C88B-DC99-955D-607F65C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8065-3655-BA23-191B-F05247E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08E5B-CE00-7EED-DAB3-AFA65964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F9EB3-253C-60F8-13BE-B7DF28F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A869-84FE-5433-A139-D52C0A3F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D20CA-3303-779F-3B2D-B6EB201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81D9-FAD5-2D41-C5E4-51FC8F87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3E35E-C641-F79F-A5B6-8D661C34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EE6F3-2701-503F-85BA-1055389F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EF9DC-4C81-3B3C-862A-0622688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D7202-3EE0-ED5B-64CC-8E9A71C9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6045-D12E-6DE7-BB8C-1E9D35DD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FEB32-CFDE-A550-2355-5EDB229A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EA2E8-6AE4-6728-574A-56D0B6FA2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5C909-9671-7754-6D68-789AFD5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A97E1-281A-A5B5-E970-6B6BCBA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136D0-F23A-7773-4130-8DEBAF31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01D4-0640-A13D-9887-2DFF1047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C4A7A-9D4E-C6D9-9208-EB1711CB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C8263-3DD4-B922-37DB-BDA54D8E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BFF2C4-D354-F8B5-D8FC-02BDC907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E1744-AD2D-D783-E63B-79B51826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D3FBDF-1018-C3E8-4C48-6354720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9507A-FF7C-55F8-889D-3B20FEC3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0BD40-208E-5C0E-793A-B6672450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1B9C-254C-AB9F-A53D-0D53537B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75F58-943F-66DB-61DF-681AFDFD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3D54D-40BE-914E-C9F5-445307EA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2937E-324D-3E74-EA36-F987F662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9D8FA8-4BA4-C23B-E221-00E1DEB5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1AC9BF-AE5F-DF9D-99AA-D2F47FE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78155-2808-F866-4D89-DFAAFB67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5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29D9-7F4D-278E-FCBF-013E198E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D6868-2D07-6B39-17E0-859C1D61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7815D-7EC8-E1B3-A057-83BE005B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2F908-3CF0-5161-AD3C-0EAFBA22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17758-7C9B-E831-5A19-B608BD0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A89A2-15B0-4D33-8C69-8E00CF0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55C7-5F0F-C9FC-743E-E97D6D54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C0954-9C88-CBD0-05F8-7B605B53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F37A5-0AF1-CC10-106C-2C657741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D40CD-6719-4273-92ED-EA5EF217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F597D-117C-AF78-23C7-56CB26C6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3C2A0-4F4E-879D-8734-FAC6A550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A4B7DD-A457-F0CF-E159-8A6B7C41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0780D-C420-8FD5-3C94-A08FE130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E7F-78DE-434A-7200-5D2D9A47B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A588-690F-4BD4-B035-47A9DA3BFD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C00AD-69A8-9778-9E23-EB1FC8BC4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1814A-5F93-79A5-4DAB-4225DAA8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23E9-D734-4809-B81B-47A81EB72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2024-03-10T06:52:56Z</dcterms:created>
  <dcterms:modified xsi:type="dcterms:W3CDTF">2024-03-10T06:52:56Z</dcterms:modified>
</cp:coreProperties>
</file>