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0764-5084-F18C-57B5-C486BE6ED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2E8D1-1800-7640-BA0D-4A5D08656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C3B93-45C5-94FF-0866-306948D5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3CAF6-A7B5-C288-328A-92CDB779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3E3AC-18AA-CE50-02B7-1E7A67D0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C862-FE4D-1684-79E4-70201F07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7683-1B64-1EC2-492A-699A55689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87881-6DAF-279F-156E-B76BA29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75F08-0734-54AD-5ED4-D4E65F69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86E5F-D00E-EBD9-7F66-2783F005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9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3EF49C-6372-673E-7DB5-77E8B469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2A754-A0F6-2A5F-D783-F487DE5FF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4902A-81D0-4BCF-58E3-B0462886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5E3FB-98C2-6336-2086-1CAD1D79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A7548-5D50-0BA9-81C2-19CBD88F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4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0E07-6806-B6B9-C199-5429B534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27C55-D05C-BE53-48A8-C3EAC681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67B24-8D24-096A-40F0-7AAA913A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DE712-B449-4440-52AB-495C6F3E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8B98C-EA3C-BB1A-B344-7B36B2E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E750D-572A-60E8-65F9-517AAC7D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21F1D-E876-6F51-9FE7-F9315C1D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61FE2-79BD-10F0-C306-0480B2D1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63DF6-FFE2-26C7-E1DE-0250AEC2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8CB1-ED58-C43A-1FE1-0F17A7FA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1D3C-6482-25D4-0350-F8654152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0C94F-DA58-F727-2A00-0CC29F73D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AEEC6-9D6B-734F-9C93-0E801F7A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AEB0B-CE95-15D2-CBF0-7E29FCBF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D2F0E-A9CA-09ED-174A-DFFD0BD4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15792-9B4C-5E2C-842D-0EFC42AA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150B-F4E1-B979-48CD-29085031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44129-9D9E-BAA7-3659-9483E9F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7FEDD-C190-EBF1-E4FE-304596F63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764ECC-4A30-A6F0-EDEC-AABFDCD4C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BCA4D-8D36-E3E6-82C3-B95AD9D7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D1B71F-F860-0786-EA4E-7BB53E1F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C4C6E-01AA-EAF7-EC4D-CB08CF6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B8F4C-91F4-A3CC-42AF-ABF47E17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D10B-B4CB-DA66-1F8A-59C2504C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E79201-781A-2E98-FF33-704B0DBF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C6BEC2-3CDC-5D93-1FD9-872BF95D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48E33B-0833-8BFC-85DA-885C7542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0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51FEF-1A5A-EB83-C12F-9971CF8D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7A9A9-F53F-DEB0-794B-D92ED81C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FF48D-D89C-CFE3-464D-AF82AB7E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9259-A659-F713-2A03-C23067C8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81170-1A45-9494-2A7E-6FD4263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AB421-7436-5FFE-759C-ACCCED6A6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2C48-CBC8-4982-E6AB-8BDBC35C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35274-CB64-7398-3B07-58D64756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F57E8-FFED-090E-4F70-B0857EF6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67603-9947-CC0B-7EE6-3AF37EFE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F1A77-5182-F7AA-6141-412487583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439D2-CCEF-49B7-C52B-F863A6B0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F33ED-65CA-9D45-5868-808AAD09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2ABF4-8FA4-6163-FCD9-0716FB54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6E712-6ED8-58CF-36CB-5D3172FD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A3C118-9751-4F3C-2F74-165C1A68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A6129-22E7-2650-4DF2-03EBFC75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23DA8-FA0B-2CFE-5F3C-2937277C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1F23-80A1-42F6-8DA1-BFFD1B0F0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638FD-9832-871C-D97E-184EDF95A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DF6C1-2779-C92C-FADC-637EC09F5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DAB6-122C-4077-B8DC-612C60D0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 descr="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083" name="Picture 3" descr="9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2024-03-10T06:53:07Z</dcterms:created>
  <dcterms:modified xsi:type="dcterms:W3CDTF">2024-03-10T06:53:07Z</dcterms:modified>
</cp:coreProperties>
</file>