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B736C-4059-BCE7-C0B2-FB690F9C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FBB63-7FD7-B6F8-A56D-47AE1053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9485-E203-1BF8-47FF-0081D3F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D06D6-8AC2-3B2E-034B-132D1B94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8EFAF-B3F1-9CAB-939B-E84EAD4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BB23-44D5-D4E4-2B46-F59F6237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8D356-0DA7-06B3-94F6-FF8043742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E1F16-AC0E-BC2F-E496-807D2A2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B29DC-CE43-D8CC-F424-65DD6272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028C-D178-4E8E-C9A2-48EC79DD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2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DEFEEA-7952-1A20-5668-AC5A7C7C1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A209E-D584-A55F-BCEB-65EACE5A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F583-E6D3-19B3-80E6-F9508BE4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A049-B282-7518-3FC9-567908EE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39546-F7AC-A064-FCE4-3BFE9A92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08489-5524-0BD2-554F-55E903A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6D4AA-B367-50C8-1579-1231702F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FBE5A-990D-0ACA-3E7E-EDDE5898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BB1E2-6ABB-B873-488B-316C3247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AA86A-43DC-3DF8-30FB-05C84DBD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8D1E-E648-5D2D-14AA-7F8DBB75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B258F-D0DD-FEEC-43E1-E0EEE353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8A747-03D4-B5CB-F5F1-22B8029A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1E5B7-1E6E-C5D1-5172-FA11272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EA426-5AAE-7B23-F974-F3E35113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5AE8-AC91-210D-4616-48638B4C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043C8-E0DA-FE8A-2B00-3D36E88A0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A9FCA-A3FE-9C71-7181-B2273D29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63122-0568-7957-326E-AA85CFD8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AD28C-1838-B3BC-97A7-AF47A8EA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71E30-1991-C3C8-E9E8-B197976C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3832-59FF-CE5B-A2AC-B0ED1423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3A27E-3841-63FB-E2CA-F4031F2B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E71B2-3D45-0D1C-638F-B802ABA6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100E-5EF3-9B5F-6544-FE93BECF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21C8F-3EF8-39C8-6D86-E19C6F8C2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436C1-AF13-5818-1AED-CA9A6BAD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4FE410-D6F3-2C77-B0BA-DCF249C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D376B-B938-F88A-53C5-9290462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BA69-D652-73D8-12BD-C8FD548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605E3-F400-7AEB-E8F6-3D886A5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E0A0AC-FAAC-32AF-5C9D-17EDEC91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31454-D6E9-E6F7-53C0-93D624D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448C1-1E17-385A-79B7-8B254157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7D75A8-E614-4C87-7AF5-B9FAB0F8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FAFAE-80BF-6821-5E66-A298F78B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38694-CA53-4A24-D09A-4A0901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9F2C0-EDF9-BD3E-17B7-3063E639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3AFAD-41C7-A2B2-ED81-39EEDAC9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0AE2E-37F2-6460-B01D-F221356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B3380-17CA-8131-C797-EAF5132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C8DC2-B94B-ABDC-09B2-2327A0F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F18C-7AA5-1A69-4644-459379B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2E1FF-5D9C-FCFB-A7DF-387C3EA7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8E4421-9266-4D06-996C-3401BDC4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AFF24-F33D-82A8-F9A8-5F21A7FA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5CCDE-2FA8-DFB6-3FFE-387A6AFF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5FC95-FB6B-3E37-E3BC-46CDB422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18681-83BA-49AC-84AE-B9E5EF8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87B48-8D9D-BB18-FB48-F083BEB4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1D6CA-F00F-2A92-6AB4-132991E49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6248-0360-4A98-8F41-F135EC6B0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5F668-3923-E3D6-9B7A-E88A55F24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C3D15-D9B8-1FC0-3063-11CE057CC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2C8C-ED3E-4F85-92F6-54EDA04D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394" name="Picture 2" descr="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419" name="Picture 3" descr="9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2024-03-10T06:55:40Z</dcterms:created>
  <dcterms:modified xsi:type="dcterms:W3CDTF">2024-03-10T06:55:40Z</dcterms:modified>
</cp:coreProperties>
</file>