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0CC3A-854F-E783-4D73-60A0ABEC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F23600-D31D-CC58-2D7B-4BF777DE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873A5-6C4C-05C7-30D4-AD457D3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8944B-FF61-EC30-7293-97B2D1CA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B3B8F-E987-6779-D305-365EE6D1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6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A439-3034-5D96-2403-D6ABA12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0D376-C4FA-857B-4554-0102EEA7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57B87-4941-20F7-84D7-829E525B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01F53-AFA1-ACEA-BF5B-AFAE8FB2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CC9BC-EBB2-73A3-2E03-2CB6A212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4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E0573C-595E-C0C5-E074-F6BD2586C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22118-F6A6-019E-C7C7-C4EFA6A5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CE71A-0D00-4930-4301-4D4EA15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80BE-F152-9366-5984-91050B04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ACF4-7795-7F37-2A05-27C9CB92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3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9421-C78B-6D5F-D643-6DFDA70E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3D131-B097-C151-83E6-D92A513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86F7E-697D-A995-E46A-60B04075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9B133-CCB1-5EDE-30C3-4016E054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7DD7-D62B-5CBE-B8F9-E0DACAD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44987-4512-DD27-35DC-5D25E23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146A5-9BAF-A7F0-541C-AD9C56450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81F32-9BD3-BD70-6FF7-8635E895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4C833-A4E9-FC74-AAC0-841CB9A9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FC5C9-1598-9376-470D-832BBE14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13339-F12F-CFA9-1D39-4BC17B25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B402D-0089-F8E2-8A42-9500D8C37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3F2CF-54B4-556A-48DB-A2869930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E24BA-80D5-DA6F-2198-FA21BE5D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7CF10-FB11-B47C-41B4-C6696A42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37E4E-59FC-1097-0F74-6AD22D39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27FF-CB67-9F00-7D2B-166E44FB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0CF12-5C1D-A502-0258-7F41553D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9E0ED-1FC2-C790-BC3B-028304DC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E44AA9-2314-AD5D-5363-0588E1958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9297CC-6077-B5D7-882D-AAE1455C5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32A531-7B42-1EE5-F4E7-4F5EFF9C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81A65F-3870-2E22-DAAB-958D6E9E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5172A1-7210-A7ED-660F-9FAA074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1C2C-3FA0-A874-EDA6-F2B78C9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B0D1F-25A7-39C9-C158-3B56D5A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E5E1E-4282-AD49-E580-B8E633F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CCBC4-6EC6-B417-9074-F285086D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8BB8A-6754-889C-993F-88D91E0E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CA8D8-1905-B363-C0C5-182C7A76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1708E-A1C5-EF98-380E-DF5CB96A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677A5-939D-47D0-0E3E-B5D6801D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14493-B1AE-FDAE-3D52-E3129504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A595B-009E-092D-68BC-6C6F0A26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2878C-A903-8BEC-83D6-E2CFF4C0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E3258-DA16-18D5-FDFB-06E7A6B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F9C2F-B6B6-44D2-58C1-A376318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FA929-03BE-9D4A-613F-C40D2CE6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2AB7FF-03C9-2865-8133-94F329D2F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C2BD1-286E-6322-BD32-95D23966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6BF97-5EE0-BFD3-FE2B-97CF0C86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62EB4-21A5-10D3-F6FF-8F6B346A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7858B-68C6-1810-E50F-2DCCE727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8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4E30B2-F18B-71B1-BCC3-5965DA4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50714-D35B-511F-5E81-D0D34A817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A7322-E3E9-691D-2B29-CA9CD1890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9D1D-89B8-4829-8409-A2B021A6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04B99-59C3-6729-B4C4-212DAD008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D0170-0994-0840-F434-DAC78FBCF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4D1E-993A-44A9-892E-3F149F54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2" name="Picture 2" descr="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467" name="Picture 3" descr="9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2024-03-10T06:56:02Z</dcterms:created>
  <dcterms:modified xsi:type="dcterms:W3CDTF">2024-03-10T06:56:02Z</dcterms:modified>
</cp:coreProperties>
</file>