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D1D4E-1FD2-5188-3F3A-D1F688E8F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BA0BD5-EDEE-7451-F8E4-531B66D84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706C1-99A7-84D1-04EA-284E7E25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7CA3-9930-40BF-96EC-6A10DF1529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AA3FC3-BA10-CC00-A45C-AAF2E68F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4AA5E4-E105-68C0-6575-3DB99B792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1A3E-0A02-4FE3-A899-9DCC412DF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36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35EE3-1C56-DFA0-7D3C-6DF0160EE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4F0917-53BD-5482-6FFA-D0EF13F3D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BE1C79-C797-1375-4736-F54B9F81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7CA3-9930-40BF-96EC-6A10DF1529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95F2D1-0ADA-0C84-1F98-32644BB9D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39FB88-5520-29C4-E7F7-BBA6272D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1A3E-0A02-4FE3-A899-9DCC412DF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03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15EDC6-D0CB-0840-85D0-F40CD8DBA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2E2588-4B80-83A4-543B-81D905E60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5E8F9F-8512-4DF8-9208-CF1E7C716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7CA3-9930-40BF-96EC-6A10DF1529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568C86-0516-7490-9E38-23F7CB11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550CB0-EF28-A2B4-DA7F-A3FAECDB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1A3E-0A02-4FE3-A899-9DCC412DF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16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923A5-7202-BDE7-3298-C9C93E68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FA54A5-BEA3-EDC3-E443-4D5AD503B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3AF4EB-B3C1-81D9-9309-8E0B4CC8A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7CA3-9930-40BF-96EC-6A10DF1529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E47CF5-78F5-A39A-BB5F-73BC3E63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3316EE-4BC4-203D-A364-BC10C52B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1A3E-0A02-4FE3-A899-9DCC412DF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71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3EDC1-51B4-9F72-EB0E-6EC1737A3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74FF34-390B-B959-568F-794C9BD70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E2466-BB93-0EDA-B391-03438A6F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7CA3-9930-40BF-96EC-6A10DF1529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863130-1E47-BA83-52AB-D5D86403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25FD9-ED9B-B46C-A787-A01B8223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1A3E-0A02-4FE3-A899-9DCC412DF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85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E5581-A9F0-77B7-B39A-F7636C1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AC9E7C-A343-9948-A484-2CD7BA449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C16F0F-19ED-0B5C-31B9-13431E9FD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6F00A3-E137-F9BB-57F9-A366E5A67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7CA3-9930-40BF-96EC-6A10DF1529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12A9B8-EDED-C162-38D3-44B864843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120A29-D814-3CA8-AA75-3F0F6F21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1A3E-0A02-4FE3-A899-9DCC412DF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25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79876-639F-3E11-3D36-7E4F6F8F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315495-DF6B-0585-FFB0-9DA761234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47EF78-5576-D5B8-49ED-40CFB754C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614CD6-9546-536F-74DD-A30C7F282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6ED37D-7AE1-AA7F-E8C9-007118590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0786AB-6678-3C08-B909-CD22A576E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7CA3-9930-40BF-96EC-6A10DF1529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C5F9F4-2267-F805-87BF-E78405E56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800917-A6B3-52D9-E410-4BA0CA9B8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1A3E-0A02-4FE3-A899-9DCC412DF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90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601BF-4DCA-6CC9-85B7-9ABFD8A44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4C4904-A305-3837-E861-D0ED8BB6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7CA3-9930-40BF-96EC-6A10DF1529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937DA6-D234-6FEE-DD27-CC8101A91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644AC9-AA0A-DC14-0A2A-5C1AC9CA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1A3E-0A02-4FE3-A899-9DCC412DF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41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EA0E57-85F6-7DEB-2B0F-246C3526C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7CA3-9930-40BF-96EC-6A10DF1529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1DEF04-866B-E70C-1B1A-6C70C0D4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AA9B90-9359-762F-1CF3-D2934D84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1A3E-0A02-4FE3-A899-9DCC412DF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18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AA91A-2C48-DF8A-FD85-4B7008C97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71013-94AA-B3F2-E701-6EFD52361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A6DD8A-345A-3CCD-1BE6-210804DE5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E4163E-5A05-F153-6F61-27A373E32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7CA3-9930-40BF-96EC-6A10DF1529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F4A0B3-BAAA-AF2E-9F41-F037BB417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B0B45E-538C-08DA-7BE7-0F03306D2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1A3E-0A02-4FE3-A899-9DCC412DF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11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9E528-BCB4-708F-F1FF-ABC36FA81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5135D8-E02A-E4FC-CDB8-8B0BE843A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BDE51B-93E5-E019-5E23-B21BA61CB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BCB612-C3F8-00D2-D2AD-F5869576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7CA3-9930-40BF-96EC-6A10DF1529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AC9F2F-9339-A379-99DD-24AD588BA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AA819A-75C7-3697-C4C2-8FD36BE87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1A3E-0A02-4FE3-A899-9DCC412DF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81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794F3C-79B5-F5B7-7D37-3C670F5FF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EF994-46E7-0907-AC08-9A46CBA69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53996D-BB97-33C9-24BA-FF2DDEC59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D7CA3-9930-40BF-96EC-6A10DF1529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7E4014-75B8-F2ED-BAB3-9C7BE6F54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27AA81-5055-FA71-E3A2-28C549DA6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21A3E-0A02-4FE3-A899-9DCC412DF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69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3586" name="Picture 2" descr="9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2024-03-10T06:57:20Z</dcterms:created>
  <dcterms:modified xsi:type="dcterms:W3CDTF">2024-03-10T06:57:20Z</dcterms:modified>
</cp:coreProperties>
</file>