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D6B89-1802-0C96-CAB3-76788413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F62027-64FD-B8D6-0F41-D060487A8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792AA-153C-751B-F386-B4F530EB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252BD-D401-9455-7BA8-7BCD5A91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926E3-4098-F61A-C3A9-CD0DC27B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2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9DD7-29B7-0CC5-3226-DD24B332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AEBE3-010C-56EB-5FEB-4A427B61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09AA7-B058-CF45-65EE-2986171F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86215-6A04-985F-4F7C-7B0A4969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34ABF-2FA0-81C9-A126-46718529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0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E84391-AD9D-989A-C231-0B5F8ABC1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0FA3A-BF7E-57E2-1DA0-9050885FC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92220-A061-A67B-D850-D4BED8CC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CDFD3-EFBB-1717-E535-90E465FE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71E91-FE7E-0A1A-DAA5-A77C1DAF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8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6284-A5E9-4ACB-8612-BEAE9B22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B35FC-0A1A-E57D-9403-F0A00C33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25B78-588D-8CA1-E377-4CFA0080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2C807-3001-F3AF-90CB-2DB4879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7A0B4-0ABD-0EE3-C637-305C850F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92F4-115B-C930-477F-B63DACCC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D2D49-E0A2-8F1F-06B4-46D71DD6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24D42-41D9-A64C-9BBE-26F1AE0F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8F8DA-F77D-CB49-53B2-561A0681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141F9-D9AF-2B91-4ACC-BCE0162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4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AD91D-7DA2-3F09-3271-7093700C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84463-7554-EEAE-B793-DDDAD15B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B22B8-2721-9947-E5EE-BFF7B245C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351A2-A950-83EA-A9B3-A120170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97D77-B854-6D9A-56DE-2767FF79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3A480-7298-5559-B158-D997DD5E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4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4E6BA-C914-C695-D15D-ED67184E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6D28A-D229-D76C-1593-2708CBD0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C260B-7D98-75BD-1865-3B530B519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232A38-2DF5-AE1F-BD42-879E3EAB3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AB4EFA-6A0F-556C-0822-FCAB5201F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13BE37-8D87-2390-934F-B229D8D0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F56B4-3585-AB66-2766-7705E427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7CB40-F930-F404-D7B2-62C53A3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9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F8127-BA16-55FA-722B-2BB328C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9F54AC-6920-4D40-B2C4-C1B1CC3A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D1591D-A004-09DA-A0DF-EB96E3E0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B7B3AF-05D8-FE89-E30A-BE049977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3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D1EA70-1FA1-E035-9F1B-A7BDCD45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24448E-791E-BBFD-B6C8-E74B5D8F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39BA9-8A29-B12E-0AAF-3356766B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3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29A32-F258-9537-69A3-91881889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E73FF-7EAC-FADB-D977-B3E797D6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A3FF85-74EF-79F4-97CD-0404880D8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9249F-9406-426D-3141-8ACF04A3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9F6F1-CFCB-4F84-016A-48FC72C4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8D67E-A876-3782-277E-6C96935B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494AB-EE39-98E8-7FF9-2E7A44BA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66783-F720-FAA0-37D4-4CFAAA1C6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40C5D-DFA9-9850-B2CA-2B11F9A2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8E761-B401-D6B6-8CFF-E6ABF255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F7AF3-5D31-64DD-EC2E-ED94CE95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4601D-C34F-F176-7D1B-430F9385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2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4F3B87-D543-207B-4F76-4FC066B8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653CE-8A21-FD8F-40C7-19D2473A5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F755A-7461-705D-1112-4D2168AF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19D6-F1C4-4C85-AE28-4099C8CDDC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B6CCC-9EC0-52DA-D060-85BEFF47F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FC4EB-7B89-8AE0-C6E3-3592037E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05AB-A13A-4148-A5A9-0D7EC1B74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1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114" name="Picture 2" descr="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2024-03-10T07:01:10Z</dcterms:created>
  <dcterms:modified xsi:type="dcterms:W3CDTF">2024-03-10T07:01:10Z</dcterms:modified>
</cp:coreProperties>
</file>