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EB4DC-4904-C27F-D9C8-EB60576A0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6EAB1-DCE8-9BB5-D2DF-892756B93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2F24B-4C7F-8504-0D72-5699D077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77014-E400-603A-6B29-1F17265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676A7-45D1-F542-F891-E2DA6A04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8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F3B86-E753-2B50-7263-5E85AC92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4B195-C549-DE6D-94F0-BB2A4B7B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DB411-FEB7-2D06-2F5E-6B8C9E57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E8F6A-4679-8161-7837-4D85C4FC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354A0-C8D6-1316-A4BF-D6A8BAF9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6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247ADA-8B5D-EC37-9E45-F4D36716C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17D0D-F3F0-F01B-8A7C-A399530B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2D4AB-4F7B-856B-4D9C-9F86782A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516E6-251E-9938-8B2B-71427014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D3F47-33FE-DE6C-79CA-715EADC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8E0B-BE73-35F4-348E-D12CDB15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1882D-C7D1-CFE5-F623-A73E23B2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7CD22-0707-4D11-2826-9650C43C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3DDB9-D47D-764D-93DB-F19327D4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A8414-8429-F59B-A775-7280C7DD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3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F78D-71A3-04E6-239A-007E2701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A3E03-B769-BF8F-3CEB-D77634804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22FE0-9CC6-C516-6BDE-A5DB3EAF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1F847-49C7-C6A4-545E-E5BC7FF8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64F37-2963-1295-D14D-B2543B93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3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38BF9-B1B0-2EDC-67C9-4C4EE41C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4EDBA-B63A-11D0-C3AD-A207B1E0C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0EF53-EB34-3F90-80B6-E601F8C4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522BA-FF88-D843-E1AF-E9FE766E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BA94A-0BD0-1299-06C6-2A5DAAD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683A3-612E-25E8-D182-DA56E79C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7CE55-64DF-3767-7691-C0338D46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9F416-C2A0-C5A8-7F16-A111B4CB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71ACD-98AC-4A24-964D-A5E97303D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8828DB-DA26-B8D2-EEB4-6A81D8583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0889B-7D2D-B1CB-0D2C-369A5C8CE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2F2F40-E064-D013-B1D6-C72E6807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FE4DA3-ABE8-3AC1-EC9B-7A4B1EA3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384017-AE2D-1530-98B7-4FB2646A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7D487-A054-ECDA-D40F-3A397111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A9ED66-06FA-7A93-3999-8DACDB51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464A16-F23C-E10A-C320-3BAFEEA5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ED8FE-3F08-7AF8-EB95-75D1D660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38CEE-AB41-FA8B-451F-6288B836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5EA93A-78E2-198C-B5E6-2012C66F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F62E11-B194-85A3-8DF0-EAEFA130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B1B46-607E-B4A0-4106-ACFAEA85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87989-D5FC-4FFA-BA9F-766C099E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719F1-B753-60C7-3C90-7C317579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631F7-E07F-D260-6075-F083045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71FEB-B0C1-5807-1650-9A9551C2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E3993-8833-C2E5-B281-32E1C9EE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4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CF93E-1737-D98B-0C13-3CAFAFE2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EA106F-2BD4-302F-6724-AE2DF04E9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6F6EC-7C2A-5A00-91BD-B5FC2D9B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8385F-8AE8-D1D1-6B4C-FB71DC89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39580-5824-2784-7D05-BBD6C249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2E0D5-35FF-2921-253D-FE2B60A5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7043B-60FE-9B3A-7375-66DE80F8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3F0A2-737F-1FBA-E127-A94617AB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771AA-626B-E0B5-0FAA-C4AB5D93B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38D0-5BFA-4502-BE65-9598F128CD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84E27-D7ED-DA05-9C5C-96B73E17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F4201-37F6-D935-BBA5-56A838B9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2A22-08A6-4750-B6BE-B88670B9E0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2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162" name="Picture 2" descr="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9187" name="Picture 3" descr="9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2024-03-10T07:01:43Z</dcterms:created>
  <dcterms:modified xsi:type="dcterms:W3CDTF">2024-03-10T07:01:43Z</dcterms:modified>
</cp:coreProperties>
</file>