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2DFCE-B2E0-4CC3-3F8A-C62CEB9D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B0FF8C-C10D-5F0E-D8BB-303E15344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F318E-C12B-F30F-C162-D665DA3F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DA15-9BDF-4F0C-AABE-4E985EB66E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FAF65-D6B1-C43A-3235-EEF3BBE3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39A49-A69F-F755-B314-91FD0ED9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73A-25B7-4AE5-BAA1-A0377B503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1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0971C-CE9C-239A-FEBF-5F0E077B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2B46CE-C588-D19F-6C02-67C1A92B8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7FE0B-DBA4-AD2C-413F-2DE54DA4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DA15-9BDF-4F0C-AABE-4E985EB66E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5E93D-A6C9-63B8-C333-A546031E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581F2-700C-047A-FECB-41852F57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73A-25B7-4AE5-BAA1-A0377B503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3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C5F67E-398E-7299-01A1-DF36BD37E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140DC2-AEBD-C1F3-1B79-2648F3B3F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73C54-9B8A-F86E-7298-E8F58F39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DA15-9BDF-4F0C-AABE-4E985EB66E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9380F-47C5-A82F-A625-0C00E407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2F4D4-4E1D-A19D-E285-609E850C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73A-25B7-4AE5-BAA1-A0377B503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9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D6EB4-05C9-14CC-19A8-4FD64841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36C97-4869-5C24-ED0C-581E92278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29E9F-686D-872A-0D84-86846031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DA15-9BDF-4F0C-AABE-4E985EB66E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DD3FF6-926E-DD78-640A-0120EAD7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AEE1B7-C074-4E64-F2B0-6289A146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73A-25B7-4AE5-BAA1-A0377B503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0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C478F-AADB-408B-2BFF-FF8B8B31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7AA7C-D29E-0335-7D86-6BC38A7A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359FC-92F8-B120-949B-C790D896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DA15-9BDF-4F0C-AABE-4E985EB66E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7FA44-0EE7-009F-1378-B0DD9DC3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2EFA0-FE15-E09A-1642-02FF546A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73A-25B7-4AE5-BAA1-A0377B503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8C321-35AB-8DAC-E3DD-DB7E1D32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4B651-29F3-F8A6-756C-F0E41F8D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4F8C76-8F3D-D0CA-7A53-1CA5EEF56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254D2-AC60-76A0-C4EA-0B74C6A6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DA15-9BDF-4F0C-AABE-4E985EB66E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EA9812-4D44-EF6C-7550-E0E7ED22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9A538-A50C-6D42-018B-0A480851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73A-25B7-4AE5-BAA1-A0377B503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EC71A-5353-9F9E-27C8-61F23149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400FE2-1E0A-DA6B-5AD7-A79D54D59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76851E-A4BD-ECEB-C598-6E16F3177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E28F03-6382-E657-5411-81BDB33AD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AE2259-0938-A1E8-3B07-304D10A3B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94FE11-7A69-3715-B9CD-70113E99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DA15-9BDF-4F0C-AABE-4E985EB66E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D422CB-AD0B-F77A-F736-582941B3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DBAEEF-F29F-9DAF-3FD9-C185B5FB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73A-25B7-4AE5-BAA1-A0377B503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36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EDA8A-5684-B867-B9BF-C076A410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3E4000-BC37-867C-A25B-730785D1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DA15-9BDF-4F0C-AABE-4E985EB66E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2743B3-0C1E-002E-F76F-C54AF65B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27E2F0-20B3-33C2-1646-9515A042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73A-25B7-4AE5-BAA1-A0377B503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2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E55198-24D4-84F1-81E8-103663E2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DA15-9BDF-4F0C-AABE-4E985EB66E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026E90-7E87-AC44-509B-D8F7C45B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0A8586-C264-7E12-4B4E-DFE906BC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73A-25B7-4AE5-BAA1-A0377B503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2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6E4AA-C2B1-314D-92B4-A87D7D5E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EC58B-C177-F159-CBDB-2C64C6E24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5ED67-FB80-48DF-CF8F-DBEDC9CAE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9BEF2-1CB8-E113-94C8-50AF7D3F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DA15-9BDF-4F0C-AABE-4E985EB66E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E2C1F2-2E8F-8C1C-60A9-755830C2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138B6-3571-7261-954C-B6A8CEB7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73A-25B7-4AE5-BAA1-A0377B503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14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EE6F5-5675-759D-77E7-3C6E90FC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07C213-DC8A-1493-B208-0A403C6A8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51DA80-2AB4-3630-8830-C241F822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47EDBB-CD65-D6DE-6817-32C14725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DA15-9BDF-4F0C-AABE-4E985EB66E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1F89A-B30B-72A7-3407-B77542DE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30248-51FB-2710-C59D-0D21AC10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73A-25B7-4AE5-BAA1-A0377B503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C32DE1-0CC4-462E-421E-8CD8D500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4F28C-99CD-421F-A461-451F6F51E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7E7E6-69BB-2D6C-87AA-3ADB90EF0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DA15-9BDF-4F0C-AABE-4E985EB66EE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8A39A-5AFD-3C6A-5997-2E4CBEAF0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DD1CD-90AB-3D92-EBD4-BA6F66375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273A-25B7-4AE5-BAA1-A0377B503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0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4306" name="Picture 2" descr="9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2024-03-10T07:02:49Z</dcterms:created>
  <dcterms:modified xsi:type="dcterms:W3CDTF">2024-03-10T07:02:49Z</dcterms:modified>
</cp:coreProperties>
</file>