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05D7C-48F6-6EC4-78CC-5A75C072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12F25C-7B95-B6F6-146F-E0D68A2C9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A259A-86E3-61AC-9BE6-31B5739A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078-F843-4600-BAA8-376CB0C238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1FA78-DD0B-8F33-1EEF-4C1E700F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E4969-EC9D-9993-FA54-77AF3017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BBD2-33E0-4DEC-98F7-677DF8773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32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645D5-2524-D584-E0C2-F3E9AFD2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168BBE-C692-3458-F3F2-C64A7918C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64516-03E7-7AC3-4883-44461B65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078-F843-4600-BAA8-376CB0C238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4431C-04BA-30CE-4F7E-A92A397C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C1DC00-F368-C651-0FAE-798271DD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BBD2-33E0-4DEC-98F7-677DF8773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94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372C4C-E24E-B734-8569-BCD90A2D2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EE7C9D-4B6E-0AEF-3F9A-1BB96BE74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E9459-6B28-EADF-A21D-3A11119C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078-F843-4600-BAA8-376CB0C238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E35DE-6462-2D38-08AA-AC35E1EC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55091-8AB8-99BB-CA15-C946DF7B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BBD2-33E0-4DEC-98F7-677DF8773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6AAED-0050-805A-1D6C-38A655C4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510C0-5ED4-4BEE-969C-4DADF166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08380-1D8D-6E44-6831-A546E1F9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078-F843-4600-BAA8-376CB0C238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2C403-E3C4-BBF3-BEC3-CB177DC4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B3DB8-6876-12DC-A674-F15CD834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BBD2-33E0-4DEC-98F7-677DF8773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07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A1C43-A978-A7EB-B04E-4EBB11A8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3EB25A-0B0E-AE55-8F07-27A8AD8C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64C00-B881-B3C7-CE14-76EFDC63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078-F843-4600-BAA8-376CB0C238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630E3-7CCE-BBD1-588C-64DFEBDA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4FCBC-B9A7-A35A-7E6C-A25C6D54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BBD2-33E0-4DEC-98F7-677DF8773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1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8DA8D-AFB3-1F2F-A7AC-8A01BA6A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A3BE1-A650-ECED-FA20-918FB560D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9FA61B-013E-7CBD-C7D1-E95187AAD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C74474-B41E-6775-0F43-FBB96F23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078-F843-4600-BAA8-376CB0C238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41F9DA-3869-09B3-A67D-3DB2D1BE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69D3C2-3AAE-409C-FD89-6CBC838D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BBD2-33E0-4DEC-98F7-677DF8773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68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B2BD5-6FB3-5D5A-19A7-8FB2C83E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FC8991-D443-DB7A-87A4-5C3CF436C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5E681-F737-34F8-7473-FE06CA7D4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2B611E-6A85-17E9-7104-1B9F1491D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799272-F1E0-1776-1BB6-1639FB1B4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1DCF14-7C51-148A-E18C-315C43F4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078-F843-4600-BAA8-376CB0C238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0E33D7-6ADE-A61F-D880-49C1C37B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88A48E-1ADA-096C-CF09-EDB40F7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BBD2-33E0-4DEC-98F7-677DF8773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2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65E11-D58A-C15E-387C-0F951ECD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EF36BC-D9C2-32D7-1D64-49968C3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078-F843-4600-BAA8-376CB0C238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DA43C7-E664-4DCF-0461-457EF34F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E9DA83-F0AE-6F49-9A85-284EFF96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BBD2-33E0-4DEC-98F7-677DF8773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15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F7E24B-D504-52FD-B4A7-E23E1FB3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078-F843-4600-BAA8-376CB0C238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E6EC30-53A2-B700-7CD6-B1816371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8B64BD-56A4-D462-5924-F96CB999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BBD2-33E0-4DEC-98F7-677DF8773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11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94B6C-62D8-C95E-8CAA-40873427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8920C-2E13-3E16-31D8-D0A8391A2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1306A9-051C-A997-83A8-11E03D29F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6859F2-D745-AB5A-F5B2-00CD9E7E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078-F843-4600-BAA8-376CB0C238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497714-1834-797D-0694-18067BF5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2E601C-8CA1-3C0F-016A-E00E2262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BBD2-33E0-4DEC-98F7-677DF8773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91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7D17A-0EA0-1714-8BEB-0B6B7CC8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73F03D-C47E-CF0A-029E-3DB2A8B28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EA68B1-5E4F-D028-945D-4EF7BC685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541C18-DDBB-C11A-3055-C2FA95D8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078-F843-4600-BAA8-376CB0C238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CD2E0B-83BB-42C2-9D22-478E3DE7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5DBA88-336A-4876-CA45-B32D7CEA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BBD2-33E0-4DEC-98F7-677DF8773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03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71034B-1D82-C8A8-9FC6-4C05F8E4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D277A0-7B04-6DA7-8089-A7652070E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009D3-5D37-8495-4D6E-342D30FBA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7A078-F843-4600-BAA8-376CB0C238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FB8AD-107B-3FC9-A864-60F608C9E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76742-D0A8-0379-98B7-2033D1077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BBD2-33E0-4DEC-98F7-677DF8773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37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642" name="Picture 2" descr="9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2024-03-10T07:05:11Z</dcterms:created>
  <dcterms:modified xsi:type="dcterms:W3CDTF">2024-03-10T07:05:12Z</dcterms:modified>
</cp:coreProperties>
</file>