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871A-B88A-CE7E-593E-121C3DE8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28BA0-524F-66D5-1E75-FF1DA16FC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23806-C755-2256-490A-77F182E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2620E-7865-BEA4-A056-2244BF00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F5DCA-9C4C-B6AB-5ED4-E46FE46D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5731-2548-07AE-834E-35BAA784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F6EB8-5465-B859-E771-624C4014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627E5-7903-E21E-9FAB-EDB49E45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F7CE-5D12-747A-9BCB-0D90DDBB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9AF7F-437A-7BDA-2D2B-F5181DE5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0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B1B09-91F5-DB56-5E0F-FC9555CED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2F582-3D5C-6A3C-5353-783AAFFB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5D910-E943-E474-36C6-C0C467FA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79739-D7C9-D931-A452-B98623A0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A4C1C-16D9-B51C-4727-E6639594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C7B9F-1859-DBC3-6196-E3C7CA14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41558-AC9F-45D9-8D6C-54E234BB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DDE5-D1C4-5130-3B4A-EA905FF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7FB1E-4D78-CE10-B26D-0C2B4E04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627D7-5DAF-F24E-B005-C2BB17BB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0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0CD91-DCEF-4671-A9A9-B14C1E74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DDB36-DD3C-A66A-C6B2-90452AAF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F3FE0-DE5B-9554-9B96-C708265D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A116-7C6F-ABC3-22BB-7FCF92B1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5566B-9ED9-E9D9-199D-2FFC4137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0569-F638-FD53-2BCE-A66A05F8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B0D44-9FBC-AA0F-5D89-B0454704E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D01B6-C7B7-0966-7BF7-07FA0637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7DBA1-C598-352D-2469-5044E7E7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5935D-A403-7F0E-D060-80A0EA51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79D64-8BE1-AC3C-4C40-29AD1ACE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90BE8-B091-2307-3BD9-EFC20EC9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40876-017A-90EA-9782-8591728F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73693-E87E-14D4-E880-B90EAAAE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BFD431-D5B9-43AE-B200-8FB574DA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178E7-41F2-200F-5A4C-223C50421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9FE0F-2BA9-066A-C3E7-1315AE4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6ABABD-9367-3F9A-B909-B9356D37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D5E94-79BE-B55A-9ADB-84EC83A5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E3A9-9C4C-56E5-0DD5-5652B9CC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99732-FD6E-56AE-728F-00DFBDBD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1E117D-261A-53B9-C352-E4BA497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1037D2-B190-F6BD-ABFB-F83B6A61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C8BF3-BE19-22FB-43E9-655923E3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7F71FC-F989-E5D0-8371-FCBF967B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B7D29-F245-C4B1-7DD9-B6D6DF72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AE24-0257-622A-761B-325E2D4D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3C6C3-7CB0-B0D6-A69D-B6AF1524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BAE0E-0E3D-CAEC-4D45-7B51F30F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FCB2A-4C9A-E14B-6F5B-83710ADA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CF861-B4FE-8E5F-44BB-7F2A855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F1A26-961C-C05C-8686-7392BCDA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7F3A-355D-57FC-5A0C-9A7C21F6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843BC5-C1A0-848D-FBC8-92BC7F0D2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53E3D-DD33-A567-E1A0-C6899DC9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CCCD1-9D9F-44CE-E37B-1CB01461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F4E71-0DC4-0774-7438-9B6C4DDB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51D5C-1EC7-2FB5-AF6A-9FEB7ABA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4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EE41AE-0BFB-4828-FDB6-BF856CDD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45FAC-0BF1-FEC3-131E-D93F5C91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4DBD-8608-660D-9A9B-C35CE989A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9A6A-FF12-4BE1-ABCD-0A576B4996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B11B7-3DCC-FC5B-F505-72EEF7F7E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E05D5-EA7A-717C-CA03-D0F0CAFD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B2A7-57FC-49A7-A3E7-E3023B4B3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5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834" name="Picture 2" descr="9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2024-03-10T07:06:51Z</dcterms:created>
  <dcterms:modified xsi:type="dcterms:W3CDTF">2024-03-10T07:06:51Z</dcterms:modified>
</cp:coreProperties>
</file>