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B04F-86F7-6BF2-DE6C-D28D34C0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B2118-A27C-B490-FCEB-5383CB92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4296F-6178-307B-15C3-22DC0471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A9583-C3A6-9B59-E52C-A39F0001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3A338-982F-9434-92D3-10BD1AF6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8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B5A2-30BB-2053-5292-DB65D6EF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60B9E-CDBA-CC5C-477C-25E70A09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F0F24-62F0-05C2-0274-056E8E00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A65B8-206A-1795-59CD-3F2D193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6519-0073-886C-FD74-73EBC3A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8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2A0FE-C4B7-85A4-0592-BE9C641D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1E1A6-22E0-C8DA-0598-FD13F02A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9C628-766C-2F48-78CE-EB1E27DD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55AEE-967D-6607-9434-1DDE2D4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0ECF1-001D-EF80-EC70-FFC077D4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27B1-A459-9497-95C8-EB407A93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8E3DA-AE90-64B3-347B-F1BD6A5D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E86AE-24E8-5210-A1EE-D3BF666E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8983D-5E03-653C-9312-256817DF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5D8E2-3127-33D9-04AA-7E539D6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446D2-0DEC-1BD3-72BD-615EBB5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526E3-76A4-DF19-9442-0A35617E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E2AE9-7074-A336-A2AA-3340A90D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02A3-1057-8B5F-74CC-7A1C37C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EE015-0A1C-C286-1DB6-39C1747A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2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6B22-6A47-9273-B8F6-995C9AD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4551F-66DE-0D8C-FD8D-9FCF0684A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9792C-8CBE-F598-A7F5-EC5C17B2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DC8E4-6A61-434F-C076-204674E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839F8-0DD2-8EC8-8A16-DCBD6A5C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29B8E-EEA7-8B5A-339F-0FE5141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98D8-BF3C-4912-CF87-483FB0B3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355D5-368A-1D83-F0F2-F65F2E6C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56BBF-9249-A2E0-E20E-3B127C17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DFB34-4A8F-50D1-09C4-B6DD2335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29291-383E-347A-72AB-8E7CAF4F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E5658-6649-6CC2-BD45-6501040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1E100A-A94F-D281-9614-1681E1FA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1F221-4A74-106A-6E52-C909A1D4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74D1-20B7-D9CB-D153-CF052148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179D8-2645-BA02-AA8F-A887F925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967BC7-C085-EC6D-260E-706E86D2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FDB72-5F98-BFEE-2636-3F2B37E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60C5B-67FB-5522-8DFA-DAA066CC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F9885-8D0E-122D-4066-85FFDAFE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FEE46-4C4F-7770-D96F-5BCD245A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6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524E2-334B-2AA2-D757-2C1B399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3D5E3-D75F-126F-7631-83B806E3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50D7D-A316-13A9-88CB-19925FFA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EC8CA-8098-F554-C95E-F65215C4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8E56F-B501-AF13-5648-8B66ECD2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3D56A-AE8C-558F-C6D0-DAAD6F2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A251-DF1F-15B9-D842-BFE6ABA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90D22-6CA0-0392-E23D-1D5D9BC3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919AA-F47A-C7D7-C529-A502C676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EF74B-DBCD-7A1E-3EE6-5FBAF349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7248E-B34E-724C-70A5-B6D5CCC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A43DD-628A-EB84-10DF-52EE0CE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8026CB-888F-4505-5C7A-813EF9DD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6A00-009E-7A44-9598-6C8D9B1E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F9B1-4290-B75A-A593-27B902A2D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C868-0EC0-7002-44F1-B29017A7D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2DE5B-3FF1-3657-A6C1-286A43B07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6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2024-03-10T04:27:19Z</dcterms:created>
  <dcterms:modified xsi:type="dcterms:W3CDTF">2024-03-10T04:27:19Z</dcterms:modified>
</cp:coreProperties>
</file>