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AD8F-C777-48A5-9375-A01B36F7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E8E02-E640-6260-3C75-6F6C9F0E8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5615-D3D3-5ED5-9717-C7E07815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5B66E-B99C-2A8D-7EBD-E6ED0930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876B3-80C9-30B0-2FA1-4695B0EA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1E5D-1841-AD63-D3E2-0007632E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81F19-EF15-F908-DCD4-27EA28A7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3123-F445-083E-6F05-E0E429F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A3E84-AC81-EF3C-0D92-B8142554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049D3-3747-597C-391F-588B4FF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E58EF-A7AD-78D8-FA4F-968C0FE8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7AB47-A0DB-A520-E62D-113EE923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5E418-0C38-038D-B5B3-5399D2B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FA49-E2CC-5DB0-AD99-FD2D4165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E4CDE-63F2-5AE2-72AB-0D94A8FF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2A1-7C63-6DF5-2F48-9C3D376A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DDF55-9E0E-41A7-34C9-8DDE2DE1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36081-6905-7419-7415-3D0CF1CA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066E-D07D-9CFD-7629-53CB5A56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F6DF9-EBC9-8260-ABBD-52C14925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305F-C178-0244-3ADB-BDDDF70E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4DC96-CB0E-9918-26FC-695F80EC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4D18-B422-8A6C-C56C-A7DD0100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8CC60-1017-9808-828E-A8ED7A44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317B2-5F77-A3B4-3D71-D19857B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0013-3751-44A3-4A34-F735A70E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68842-EF95-AEC3-C608-15C172C5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EAB20-27E1-EFC9-62C7-427AAE40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45CF4-4F5D-DDD2-22A6-3EB7F1C4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0D204-260B-94BC-D13B-569FF2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C4A6-CBF4-DE37-9E72-E3608EB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5633-85AE-8631-0C83-CF222CC9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F356C-2F4F-797B-0EEB-C38269BF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2F92F-1A14-1A9A-7D6D-CA496736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D2B2A-653E-743D-A45D-DE2BB8AB7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76960-F063-D659-545A-0CF11902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15291-EFC8-C8F9-49F0-5350366B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31408-0321-C6C2-8C96-B076E663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D09D-7691-8E50-D315-AF04CA5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0A43-882F-E2C8-F37C-E04AAD7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EAC53B-D9BB-2673-214E-FA5588C5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2F94B-2BC0-C240-98F9-2FBD6C7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8006D-63A1-0CCC-E6B8-0C17CCC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51E1AE-329F-CEEB-20E2-B9CE4641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5DDA8-41C7-81CD-0E47-51CBA8C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641CC-634E-AE93-97B0-E9AB6DE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2BCF-07E7-341E-508F-13FCF974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10666-DE9A-BBC5-A2F0-6A8B7A2E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DABD0-9D1A-AA0E-B3B4-D80F4CAA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1D07A-4251-D6BE-50DE-717C0D2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95448-96AB-BE32-9B7B-10E6861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8357D-EA5F-AB58-EE6B-B2BC67A0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2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20DD-6D04-5514-8D2F-B07280DA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C3DA0-9205-5577-AF77-D152E87B0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33A15-92A1-02F9-56B6-AB17E85D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BA4CB-64FC-1D0B-FAA5-1E4B1B86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B5534-F3CA-3C77-BA6E-7461F1F6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15A0C-24C0-D86E-5759-CE94C48F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5D92C-6C3F-D857-9480-5F21A53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C10A8-2F5B-DD4A-9DB4-52CB33FC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31F79-6B63-A7BD-14F0-0D543B2E3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5A7D-F7FC-4E37-8F6B-5A797B5B2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7A28-B9B3-FE5C-9672-D5A65ABF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8B53-AC8C-AC8B-DE1A-BF0F410EE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2F19-EA85-400E-8347-007BB6F3E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2024-03-10T04:28:47Z</dcterms:created>
  <dcterms:modified xsi:type="dcterms:W3CDTF">2024-03-10T04:28:47Z</dcterms:modified>
</cp:coreProperties>
</file>