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D6000-1646-A93F-9AB0-11884059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CBB255-4F2E-DFA4-3C91-21D46F52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838FB-F371-6D37-4231-BACDBCC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28FC-33B2-4A02-0099-4AC249F7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4BAC1-DDEE-FCA3-BDE7-35BAB85C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DC8FA-8B49-BFCB-B7AE-C426695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7FDE8-5765-FCB3-6037-60E2DF5D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BB648-6340-4BC5-F71B-3C58D9B5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8FA1D-C109-1507-9C4D-5AD5CF4B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78D73-9CDC-9D8A-7D3B-5036194C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8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C8A46A-2870-B610-F275-9A5F944C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D2AA9-0950-624E-5153-C7B99D78D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2CBCB-8D91-66FE-E0DE-9F09E8D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4BAB2-A117-4B24-7577-81F383D6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100CF-B793-47B0-CE08-534ACCA9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2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61765-D901-63D9-B1F9-3ABA70CD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A9078-59D4-68E9-2E63-44BF482E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10992-6B20-557D-3A38-8A39B91B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1284C-ABFB-64AC-CF4F-C3EFF226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271B0-511D-E455-5DB1-43F3005A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7478-BA58-B354-5710-AA1707CE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868B3-3220-9A72-51D7-D5062610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A6B16-0B6E-0AF1-EEC3-9FA08919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12FDC-BC5D-9E9A-EB42-5A55D917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54A62-5CF4-48F0-31B8-F53E4254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4CC6-5808-23E8-5249-E9D78F5D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F4B6D-394A-09BB-3133-765C460D5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CC1E5-A013-B11A-FC01-88DCC75AF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9967E-E943-7A7F-E40B-A48B1EB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EBA5-E698-0F1D-6705-16B934E5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EAE37-FB93-847E-AF33-D5E9A76F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81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EB2C0-0E85-E6F2-3984-7E579308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D741A-0F09-5C52-8AF0-FEA34028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F41A4-187D-40B9-D181-2DAF1DCF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041CCE-FABC-1C00-6A43-39EC8A625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E9C9BD-0EA5-9815-3449-AF70D179F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3AA007-8D43-83F4-FD4A-8C2F0F19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72AD77-8A83-63EA-85D0-9D6A52C8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942D40-3480-0590-835A-D7759B60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F0D5-4659-FCB0-ED40-E79339A8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E8131-2F15-DD52-0E62-5D94050C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7964E7-6BA5-D3D2-E67E-CAAC89B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03BE4-89DE-4197-6BBA-72D7268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96CD70-388F-D72C-B792-7BB61E5C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81B271-2B9E-78FA-1741-458821A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A6E06-E3FA-82CE-D68A-497A8F7B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2A56-394C-F2AC-8A77-1503799B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B2563-0F26-8B76-5D64-CFA93C2D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A412F-41A2-B861-8CEB-98E217532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E53D2-07C4-7AEB-C28D-765E8664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7ACD3-2C49-E0CD-62F1-06B318D4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3BC8F1-B615-878A-81F0-2A983303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8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ADA7F-DD00-3C6A-2ACC-C90CED1A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250A9-8E7B-4628-CA18-C1979B08B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78969-3E57-1F50-BA9B-D88E8347F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8927B-151A-D983-7EFB-C88D4D86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5B4A9-5476-4068-1B34-5BDF502B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4C031-07D6-AFFE-461A-9BFECA05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9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1F1B1-337E-8BDA-85F5-D87237C0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295A2-E38D-1F61-A0B0-C0BB830E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4F2CB-1630-08B2-B177-F15DA53AA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2571-9443-42F4-8314-62FE83C68C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AC64C-5270-E46D-C345-9A3D5CA7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376D2-5621-06B6-EB26-E7911FB0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EC28-27FF-4C46-88A5-BDD78606A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2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2024-03-10T04:28:49Z</dcterms:created>
  <dcterms:modified xsi:type="dcterms:W3CDTF">2024-03-10T04:28:49Z</dcterms:modified>
</cp:coreProperties>
</file>