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412A5-4FA7-0DA2-1166-96436932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77071-B941-DC71-36D9-8E2940EB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C2AB4-C383-9044-D95B-E20506DB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4260B-46F2-B2D5-44FE-13581C3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878D8-6A16-D4CE-D80C-E825F2A3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9FD1-5FE0-BEAF-0DFC-076D1DF2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44802-D66E-D515-4FCA-8FB0F8366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C96F-CCD7-17BC-26C1-2B950E7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71BBD-24B4-2E3C-6FCB-8F2A8921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11A5A-F970-11C5-67E8-DE41DD2A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B07B8-4AE0-9EA9-B6DD-EE27F44F6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5C425-E94D-6762-6F0A-CC3CB64A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314E-1403-1512-6985-7C46938E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7BEFB-1232-231F-C0B0-68C3355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1560-08B3-EB10-38E9-FA9A604E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EDB7-2406-B39B-D2F6-CFBE6889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F6AE9-A396-5E4A-3312-7F83C656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C336-7AE7-EC7F-DB20-05C31E4A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0FA4-B044-9EAF-045E-0F16E1BC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1474E-CB34-BD79-4EB1-454BC627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4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9CC8-EB4D-1431-6715-1F1800B7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93F7C-1FA3-29F1-DE61-8879E0DD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10283-8765-B50A-1497-DBE0DC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A6AAB-CC22-9158-7819-89207B13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115F3-0929-B4D9-01EC-744E7EF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B051-94DC-22F5-DC55-F494B2BF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232CB-6DA0-008E-59A9-DF5A09A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5773C-5637-3C2F-516D-D9EAAF11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F64F2-4CF1-CA64-4851-030B574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340F4-BAD8-5851-A2AB-A4E9E57C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A3758-6DAB-193D-DD2F-8FA113D3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4EEA-2F60-8931-81AB-FAE21D6F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B072F-4B8B-8F2D-2A2F-8F6FA6F8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8AD50-FF8E-5E8E-D1F5-87A0206D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5787D3-A374-13E3-F6DB-E203B9910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387766-13A0-92E4-49D9-69254B3C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DDAED-8AA5-F681-C3C4-D99598C2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51367-B654-19E9-A68F-FE59B64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FA962-9C15-ACA6-5C67-7E28D023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E3CE-E6CD-A595-FF04-DDBA0F7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1C340-0780-6C81-55C5-6E74C7A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BA187-8AE2-DC33-5E2C-27951DF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88AE84-A21A-864D-479F-5EAC549E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154B5-EBD6-BF94-BCD7-11CB74F8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6FAB4-2104-0892-93B4-4C5012A2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AAD01-800D-E54E-D1D0-235E454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A28B-4DAC-FE63-BF5A-776FDB58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0B3A-DD43-7660-70F1-6213B3D9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BE047-F316-B37A-ED40-6653C9B2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36B0F-40F3-72B6-E69F-4862B0DC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EE50E-3247-1C8E-A1F8-9C1F388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05CC-4EB6-B234-E99B-45D8F51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3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3996-6F76-826E-844F-47AF5EE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0899A-A940-0E90-A823-57359889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BCAD0-6837-BA01-9A3F-5FC3A4E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54FEA-75B0-84C3-F3C9-B057E5EA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1B415-CEE4-693E-2D62-07E92CA8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955DB-BC57-8A3C-BCEC-21EF06E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35298-D095-18EA-F355-F3F5C2A6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5E261-8EB6-E523-0CAD-84358DF2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12502-B1DB-E5E2-C340-A8DA963A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B80E-6B15-4C2A-A68B-091FE95C3F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E7FCC-804D-7E20-6192-528B49F2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39026-EDCC-86E4-ABE5-21319E7D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3448-D4F9-40FA-B256-026A9A6B7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2024-03-10T04:29:20Z</dcterms:created>
  <dcterms:modified xsi:type="dcterms:W3CDTF">2024-03-10T04:29:20Z</dcterms:modified>
</cp:coreProperties>
</file>