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CB94F-1220-DD2E-D84D-EAEFF4F2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AB07DE-9A00-6496-9FB8-655ABDC9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F8C02-2F95-BDAD-B4F5-01C1FDBF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4D94-BA94-FBA4-A5C7-359D2E3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5D7D9-0459-553C-2A25-71622029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5B51-8E31-3AE9-C42B-000D3BE0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FD4BE-F015-3362-365F-ED02B05D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121AD-64CB-8D4B-53E8-A0CB4138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7F5D9-F0D9-8997-D424-10842108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C7187-2275-8298-8DE3-431B741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A1FDFC-4BDC-E0C9-811F-D8FF4A103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09102-3B60-29A7-7D80-943E2F26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F130B-E651-CAF1-20C9-359D6E89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FBE10-514F-0AC9-D0ED-55B0E6D8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67D74-4988-8AF9-A98F-CCE0BBAB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F4B8-38F2-5D84-91D4-52C92316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BC194-3562-2550-4848-8462DD57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F0BE7-CA6F-73D7-A292-6F1143E5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F6622-EA2F-A531-BB91-3BA19376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4B87-ABD9-465D-E318-705EB85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9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718C-77F3-C8CD-F086-617D1C20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8892F-8968-1461-555E-A64A0AE2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27615-B34C-54B0-33BD-E025A37B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8C530-27C2-34D3-26D0-99D45FAC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78747-883D-D4F1-A521-23E62BA8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2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C48A2-DEB5-3A77-7FCD-0C4F9ED0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6E31D-D06B-FBF7-52D4-855EF571E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20369-9E7F-7E0D-996A-23E730A8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34A32-A19F-B9FB-FF4E-B96B97E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B277E-B876-18D3-0A9D-631E8D1C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4E5AB-A2F1-EE38-407D-D4DA161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18B0-CDB3-A36E-0171-86C9E2E4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783C-AB6A-0CA1-5038-81990A58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C5A98-DB45-7B7A-EE05-3F71CFBA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C6602-6BCF-2F67-717C-3EC3CD50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40233-F84D-6CBE-07D3-013CD6C8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65A4BD-1C72-EB46-D44A-85DB2733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A44FC-8D12-5D9B-8352-D22A081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6CD029-A6B8-6C13-7894-A8D46E49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2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C043-144C-8CDD-CB62-0D6CA85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DBFBC-A20B-F61E-2934-8389DE3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A0B6A-8D73-D959-66B8-2C2535D2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F8E27-B1F4-8B15-9221-93368EC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A1619-2F0E-0BB8-5029-088CC15A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36155-1E54-2364-E3D0-EFF172FC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62D30-C898-0F6A-9DCB-D3FC2C2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2FAD-DC48-8A0B-2F0F-DA0E7A9D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496CE-512A-EBAE-6477-A40BD311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8B92B-9F75-13C3-37C4-DB3E66A0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58C60-3043-1400-3E79-E3BED169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C9C5-59B3-FD8F-185D-E56E77F8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C5832-5BBB-5AB7-E833-E9B2314A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3F5D6-E6C4-1BFB-B1AE-F50D4F77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C8012-4E46-DC63-957B-904E1C67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626B6-3585-3D78-7537-74AC8B5B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81FBB-9215-2A31-790D-8A8B194D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F1A75-FBBF-C2AD-4086-5DF89EBC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A7D90-9F6C-5694-E18B-4F453C7D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A167C-CDC2-36A6-AD99-07594C83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A8D10-D356-A674-E5F6-8A22DA3B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9D27E-C046-8846-C236-AA11CF64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2C7AC-4D80-08F6-8990-4BB955F8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91347-9CE2-3331-D3E2-827BB6B52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2024-03-10T04:29:45Z</dcterms:created>
  <dcterms:modified xsi:type="dcterms:W3CDTF">2024-03-10T04:29:45Z</dcterms:modified>
</cp:coreProperties>
</file>