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217412-01C0-A81D-1E1E-FEBC1CB02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CBD7CE-7D9B-72C1-63DD-D4E046151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08ADB7-9397-1942-09F3-D7B1CC0D2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04E7-7EF5-4610-BA9F-F2FEBA3786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483086-9899-A7A1-8568-64AFC9A48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637A8B-1B29-5D60-DFCF-BA8B0E227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E3-5B8D-43C2-BBFC-3F66E11D4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29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0BD37-827C-8EB3-AE22-4617BD2AD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DFF583-371F-D1CC-E116-A208EE5B1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2E69C9-FC40-EEFB-6420-80CC74D0B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04E7-7EF5-4610-BA9F-F2FEBA3786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6AED7E-E465-1C71-0ECA-4167E244E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09CFA4-CCB4-5ACD-F97C-0C8CF69E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E3-5B8D-43C2-BBFC-3F66E11D4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48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B98C02-71AE-45EF-065E-A94BCDAB59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8DFEF0-5B1B-1A27-B7A8-6A066FE45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5BA0AB-59E9-E267-F3E3-FA109FF4F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04E7-7EF5-4610-BA9F-F2FEBA3786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E27ADA-8498-1CAC-16AF-E67769043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840D49-472A-565C-5EAF-7B46C6C6D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E3-5B8D-43C2-BBFC-3F66E11D4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254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DDD12-0DFD-5EDF-EA4B-27DC4CE6C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A7ACD7-B726-3D97-D04D-98BDA2502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90EF5A-6E08-1BA3-8089-C25B13741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04E7-7EF5-4610-BA9F-F2FEBA3786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340180-B5B8-14D3-271C-AE04B835E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11BC72-B4A5-86FF-366D-6F1EC5CED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E3-5B8D-43C2-BBFC-3F66E11D4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679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65AEE-EEC5-6F72-76B0-9B39B8094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007CD3-4543-3797-0AD2-B3046F8DA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2B5D8D-EB5E-B6B7-43EC-10D6C3805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04E7-7EF5-4610-BA9F-F2FEBA3786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61F1CF-B297-A907-482B-DDC8BB5D6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FA4546-6915-1623-3AA1-4B4C364BF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E3-5B8D-43C2-BBFC-3F66E11D4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786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94B01-E150-48BD-397F-A3750B833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269F0E-C85C-642D-62E5-B55A8EC5C4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CAF944-70BA-2B87-5F3A-BEE53CA2B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52429D-4B19-DB0C-A1F8-07099725E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04E7-7EF5-4610-BA9F-F2FEBA3786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04597E-CE37-FC01-9ED4-6A8FF6CF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B8E145-6C9D-64B3-4C2C-359829758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E3-5B8D-43C2-BBFC-3F66E11D4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576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F761D3-EA63-4342-41F8-CECEACD46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EDA304-1763-B2C6-0CBA-4D009E2FD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D609FE-D872-56E0-59D6-5883047F3E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B0BE27E-16E8-9F8E-ABC6-DA4DE08F6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D4491E-0359-A3AB-8177-746DBC6A77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0A300A-AB4A-AFAB-9643-EE0E6020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04E7-7EF5-4610-BA9F-F2FEBA3786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E2BF54D-CBC7-720E-06D2-F219AB691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4A9454-951B-6F13-B8D7-19F1D3833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E3-5B8D-43C2-BBFC-3F66E11D4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645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D0AFA-9249-90DB-43BA-7C0CD0C01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77E405-939E-4056-5B4C-59C47F1FF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04E7-7EF5-4610-BA9F-F2FEBA3786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C7861A-8F19-03BF-B68A-68E2AF92C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C546BF-C5A1-7A9A-5026-98C5322E3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E3-5B8D-43C2-BBFC-3F66E11D4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705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7E1EF2-5C25-172D-11E7-468BEBE09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04E7-7EF5-4610-BA9F-F2FEBA3786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64A86B-78E6-645D-EFA6-B1D22BB90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8703BD-03AE-D8AC-F08D-8A2BEAA09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E3-5B8D-43C2-BBFC-3F66E11D4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2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3F369-78E5-6560-AAE8-DC8482C41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1EDDF-958F-E8D4-56B7-A574E4B62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F09BC3-9237-1854-04D2-F3233D0D3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D50891-7C0A-51C7-4ADF-5A6362AA2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04E7-7EF5-4610-BA9F-F2FEBA3786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44ABA4-E68B-D161-9059-5074B9D12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02D1F6-A5CE-95FF-BF83-99221F52B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E3-5B8D-43C2-BBFC-3F66E11D4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29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92AA8-DB5E-E102-6C9B-900164982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FBE341-4AAD-8A82-25A6-F3D5104DC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EC2246-7EB0-9FB8-B11C-A8F5F84A9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B720D4-B5E8-8C9F-1E87-2FCBB3441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04E7-7EF5-4610-BA9F-F2FEBA3786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D95C53-8D43-F3B0-9CFA-3E79A81BF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5D6B11-03E3-DD13-A68F-7A859AE92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E3-5B8D-43C2-BBFC-3F66E11D4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349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F6D451-DE4B-68B8-205B-2BA0C5EB8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340201-E803-669C-2D0C-D82304349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156558-95CB-08D2-887A-3E3CFEDF6A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B04E7-7EF5-4610-BA9F-F2FEBA3786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0FA7D1-2F01-6CC2-FFE4-7EF232364A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CEE5FA-8612-73D9-2365-8E25780B4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825E3-5B8D-43C2-BBFC-3F66E11D4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27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 descr="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30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2024-03-10T04:29:53Z</dcterms:created>
  <dcterms:modified xsi:type="dcterms:W3CDTF">2024-03-10T04:29:53Z</dcterms:modified>
</cp:coreProperties>
</file>