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87A1-C875-BF0E-7FE5-B0DCB4A07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5B3C5-9888-D1F1-2581-7024C47F6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FB15A-C733-09BF-B543-D2E051F2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874F2-0398-53E9-4673-2F4EB4F0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F1C21-2205-888B-A5A6-992D5CBF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9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756E6-BDE6-C704-AAB8-1795D73B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807CB-EE86-C063-CD61-D320C54F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CA268-1C55-2684-57F3-281C6EEC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62B7B-AF64-27B0-AF2C-1287B9B7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FD431-3A0C-D684-B0E4-C4CF6A92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2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844FFD-4A28-EAA3-4244-55161C33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25EFD-946C-8301-8419-A2661FFD4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3D39A-B65C-0BDC-5168-EC76E176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1F458-2D7B-D039-59D1-D829B07E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D76B7-01FD-835D-F7CF-6A12DC11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A873-3EA7-46DA-23D5-794D3E36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2AE22-E00D-F2AA-F646-46BE02DB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F0263-C488-080D-16C2-9B2E08C6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12D0D-5613-5520-5F01-DD19D589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043B5-DCD8-CF79-651E-C19DF1D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9238F-E649-7769-778D-DAE1B99F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721FA-8AF3-04BC-84F1-07DB9B53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96BE0-788A-CDAE-7CCF-223C1307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2FF5E-84FF-12DF-F305-79453AB8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C0155-F109-7322-5439-D50CDB55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4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861C0-BA91-8D79-A600-B6DD0221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0C1D2-3AC9-8DE4-C911-58DD6F5E1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58B31-DD2E-136F-2F18-57933D46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4E20E-7F17-4E31-240F-4468D048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1C310-0878-933F-75B6-D926CFA7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523C5-D2B7-BE7F-AFA5-D5A933DB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5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D976-5EC9-11C8-E045-5EBD4C87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2B8BA-D382-4059-47E3-7CC0D23B3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BAB42-8AD7-385B-C332-E3376C12A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A00AE2-A047-6E10-32FF-30BB1A94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F37359-9251-D146-FDB7-E11D2E860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396D9-03AD-1A5D-CE17-5FFAC0F5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CD8EB-290B-7550-05A9-2689482F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2BADE7-141C-99D3-A877-E5C3958E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846BF-4E1E-8873-E391-AEA8EFC3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A21CF-3C94-7856-FC81-A53C4E9D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02AB0-4C25-8278-5DB4-B809450C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08928D-D7C3-B8F8-6629-3A0D2EC5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9D9E8C-65A8-C179-7E77-132DD98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9046D-B533-0AE8-2B25-D8E3A217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3376-A259-810C-6F7E-EC29C476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7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726D-8F9D-7978-0C50-1FFC3F91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6EC67-6DCA-08D2-27D1-6BE48DB0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97E9B-38AC-5FE6-315F-9D6D8E86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2B12F-E47E-7DF4-8C90-B8C6E7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F137F-DB6E-BCF1-042E-5E060E1F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88423-37A1-3A30-5632-454604EE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0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B5A-91B4-7A25-B068-3313DBB1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864910-E84D-61F1-C2FE-5107E1A05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7E361-CD38-8487-5383-9ABDCCF87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BE43C-0B42-4CF2-BF61-2B325E25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D71F9-7748-13C9-8727-98088AA2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44620-0BC5-7FD4-0B9A-A0FF94BA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94C6A-FA27-509A-2F87-05B85ADF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A9AA5-674D-7802-D15F-79965F32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F104F-1134-48A2-EAE0-FD47866B5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5E435-4DE6-807A-A0BE-66607A54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43ABA-C883-2717-355F-0FD5A6B83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9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 descr="7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2024-03-10T04:30:21Z</dcterms:created>
  <dcterms:modified xsi:type="dcterms:W3CDTF">2024-03-10T04:30:21Z</dcterms:modified>
</cp:coreProperties>
</file>