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8A78-FAAF-847D-D5E2-97E9CF246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66546-83A0-26BA-6BDD-57F295158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3CF4B-3C01-7D86-FF49-E62D5897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DB93D-C1FE-91AB-57D1-66FD400B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D83F-467F-27AA-EAC5-990AF62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6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370F-2492-A2BF-5B09-D72B3F1F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8586C9-B88A-14CF-EAA1-48D43969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3835D-9629-3A82-025A-3475FC43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35FBE-2BD2-C53B-03CC-C0B31380F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48D83F-7AAF-BB16-BBF1-C61EBCBF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D8B66A-BD6D-D5EB-418A-DA70B654C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B94B6-3564-0FBE-84E0-D8D22CEC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39A67-7386-0C08-993F-78AB65302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4BF2C-CA19-4FB8-5D6C-B8BBE9CB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F306-FD99-70C2-6239-FFF08F8D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18466-4897-29EA-3634-120DB078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D1748A-F33F-766B-4157-279BDB827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5C800-D847-4CB3-CDF3-FEAFEC4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5D7DE-CA5D-3F00-FEAB-FCB05A8E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A5287-C58D-7A6B-EA49-46DB3FA5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E9759-3746-0193-A995-C290741B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B7642-5E53-F2D2-2357-C4AE105A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B2092-68E5-F899-5A86-E6D9CE9A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41B82-CF23-134B-8DB5-AF65B9977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0943E-FE15-5743-829D-3E0E9C9D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1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E5A93-EBA9-D714-9CF1-0C65EB31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E1295-9739-6198-264F-2E93EE025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A259F-FD45-3271-1E25-BA0B2F82E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050B5-D4B7-FB7E-89BD-0F9E5EEA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5B438-568D-B911-C7E0-FE214E5C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5A2AB-1E5D-A96A-C79F-4B7566E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9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EDBB8-B439-5B36-2CC5-3592BBF9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B6F01-5C53-5AAD-6E2B-CD2E650C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250A1-F7FD-B501-8876-39BB98A2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BF6B68-39EC-D252-8329-B66FC9301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43E86B-C4CB-D560-7AAA-2D59AB921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70F4CF-D4EA-CE11-1FC8-26C1139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632A6B-83B2-A170-83BA-AA76C03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B36468-E37F-31B3-90AC-7489A7C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8BA31-2489-7669-C8F2-DBBC5E8E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8B714-E11E-BDDE-A491-F3269A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08C35-4E68-6D5E-ECA9-A648E201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614349-137F-F394-B6E5-34CA2F9D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54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C6503-552F-9516-4D5F-F3DE3C3C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875DA-BAD7-A28D-A793-FA603EE3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733C2-0D23-B8DD-044F-479D98FB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4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0CADF-3C52-6441-D053-70838905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F3FBB-0905-297B-6DB6-B5F40F55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1BEBF-2520-D77F-3C41-4B2A7152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22B95D-5BBC-0784-5767-D9EA8832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4E0F8-F5B4-8157-FEA3-7F2BB482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71F5F-1389-F957-5211-CD7A610C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76F8-6829-307F-CF1C-BF53DDD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9784CB-BAFF-4349-7A77-F1802642F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5B287-CED2-0A78-E062-2497B993F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0CA09-EA62-56A7-815E-9CE2D6CB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591C4-2806-4797-4CC7-A31EA2F0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771FE-23E3-C195-72B6-BFBC96C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A2CE19-5D64-B2FE-1155-63546743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57BE-9EE6-1D22-5DAF-7CC2478F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2BE4D-BA71-C440-0471-34B35FDEA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5D69-A221-44FE-8F1C-8DBD7EC79A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ABAA9-6801-6CCD-901A-1D0FD71D6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50858-B15C-769B-8D18-94A4DFF7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D1C9-AB41-41EA-B5D2-557818F55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1" name="Picture 3" descr="8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2024-03-10T04:30:34Z</dcterms:created>
  <dcterms:modified xsi:type="dcterms:W3CDTF">2024-03-10T04:30:34Z</dcterms:modified>
</cp:coreProperties>
</file>