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4D513-8F9B-63D3-BE67-5E9E0BC0C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CD8DF9-FD22-10C5-2FDD-2DBEC3D5B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3659B5-F731-BB70-804A-89BE334F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177D-1C3C-4B4E-A991-58B9DC6FD3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966CD2-9CC0-CF05-B18C-0264DFBB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8C5D3-E8D5-2B52-2030-52A0C9E5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5E45-B6D7-464B-BE22-1590334FF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0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CF991-E30B-E4F3-C830-5E86BFA5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7EFC47-2ABA-2D59-69A4-3A58AA629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ED8DC6-5B7C-F5EC-12A9-EC392CA9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177D-1C3C-4B4E-A991-58B9DC6FD3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53B59-6DF3-159C-C6EE-16C7382F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B7F0BD-E7C5-460F-FA86-1E3D2162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5E45-B6D7-464B-BE22-1590334FF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4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D6036F-F867-18FF-920E-739F7BA91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D4119F-5927-816A-B80B-B2E395309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3E5E8-BCE1-23AE-8304-B3392516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177D-1C3C-4B4E-A991-58B9DC6FD3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3E552A-60A6-B2BD-E692-068358D9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FC1F33-123B-04D7-DDF0-267FC01B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5E45-B6D7-464B-BE22-1590334FF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86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AD8F7-3BC2-5849-8629-048B2EAF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662E0-C2D4-D840-E1D2-6DCDA9ABB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BA65F-E6A3-42E1-FB3C-D1B211CF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177D-1C3C-4B4E-A991-58B9DC6FD3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C93575-FB7F-8D12-13D0-95726D51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722B0E-723C-3284-5BAF-EC802D67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5E45-B6D7-464B-BE22-1590334FF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35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0D418-30D8-502F-B5B5-3B62566E9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24EEDB-2339-FDA9-20AA-5C63C7675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D02A8-8B8D-8586-1DD7-EFF63023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177D-1C3C-4B4E-A991-58B9DC6FD3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785AC-18DF-BB91-A7A1-7869F4455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26523-6CC5-C0C7-1781-0DF2D149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5E45-B6D7-464B-BE22-1590334FF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38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824EF-4C7A-4329-B011-419CFB6A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B4A75-CE00-6DAA-DC90-F06820C52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B3FA9F-0413-A280-3B4B-BF515F13D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7767B1-4B21-32ED-F064-A181AA54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177D-1C3C-4B4E-A991-58B9DC6FD3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C718DC-257E-FEF7-2B75-31583B40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83F1D6-3BC0-DC13-345F-9F23BF7B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5E45-B6D7-464B-BE22-1590334FF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8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1A6C1-F0A1-3259-119D-E8F6EEE4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A1DA96-7528-02A0-33B6-3BFA8944E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DFBF77-FF36-10F1-19FD-E2283D4E5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C53303-6FF4-2918-E8DD-1B77A3916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3F2011-8ADE-DE1D-82CF-79A23E919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A871B6-1BCE-9A8E-4113-50651959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177D-1C3C-4B4E-A991-58B9DC6FD3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232103-BD07-1BF9-7D05-C73D04F5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9DE9CF-EF24-3A11-4C24-BFC1332D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5E45-B6D7-464B-BE22-1590334FF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59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4FDAF-511F-076B-F79F-CE48735F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C70405-5FB0-E6CA-68D5-71877C433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177D-1C3C-4B4E-A991-58B9DC6FD3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4A3D01-0559-7368-ABB7-19F25078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31F12D-2FF6-8189-D140-50155C2A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5E45-B6D7-464B-BE22-1590334FF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99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E0CFEE-3F90-7DFD-435F-F84B2807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177D-1C3C-4B4E-A991-58B9DC6FD3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C0254E-08E8-AEA1-EF73-D95385A7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F6989F-E68B-E01E-DA85-67685E3E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5E45-B6D7-464B-BE22-1590334FF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13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06891-FA64-03E5-EEF5-779F38DB9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6DEF7-4F77-EE13-E465-D4B723197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0833FB-CE38-F049-D56A-19112D2ED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BCE17B-A3E7-E154-BF41-834F1305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177D-1C3C-4B4E-A991-58B9DC6FD3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D435DE-252D-6478-71F2-87BB579A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A5334C-0C36-C585-1B19-037906C3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5E45-B6D7-464B-BE22-1590334FF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95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58EA1-599C-90E4-2752-6EEF475E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4D24C6-EC6B-F902-4D8F-39B277706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91F676-E413-504E-66BB-CE1F9380A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5CCA68-03BC-A2EC-9D1B-48131C8BA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177D-1C3C-4B4E-A991-58B9DC6FD3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9B87EE-510F-4BD2-3D4B-724DFCAF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07A388-956B-42F6-98CD-ABF70D97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5E45-B6D7-464B-BE22-1590334FF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27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46A719-09C3-1D9B-A8D3-2CFDBDDF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ED2EDD-77FF-36FF-28BB-C4C8A2D3A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4BD34-5B62-E02F-234A-459EB0894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7177D-1C3C-4B4E-A991-58B9DC6FD3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E940CB-B898-DCBD-72BC-1A23C1132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CD0A26-EFAA-D037-6F83-BE3ADB0A9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95E45-B6D7-464B-BE22-1590334FF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94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 descr="1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-1588"/>
            <a:ext cx="9144000" cy="642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2024-03-10T04:31:24Z</dcterms:created>
  <dcterms:modified xsi:type="dcterms:W3CDTF">2024-03-10T04:31:24Z</dcterms:modified>
</cp:coreProperties>
</file>