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50A9B-F35E-E143-5B59-D69E11743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264F4A-DD44-4D67-2198-7DF44E6D7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AB7E0-BCF8-5321-47A1-125340CB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8BB6-970E-47F6-A20B-56427465D9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2519D-9BAE-1069-7195-44466A08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F8EB1-0864-A313-DAB6-7DDF0BC3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A00-BE74-4B61-815F-D7652D374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9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08E95-5C4B-6DBF-B4DF-C14A3BE4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77516B-C358-66B0-1AAB-65404514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70308-2347-930B-2CA3-64471955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8BB6-970E-47F6-A20B-56427465D9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D4F3F-A132-4427-70A9-1DF052A4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F33A2-145F-B79C-3809-4782352C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A00-BE74-4B61-815F-D7652D374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7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882DCE-3767-A89A-634E-E282DCE72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A2CCB-E756-9F33-683B-09B79A113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ACC0F-36ED-47FE-1CE4-E3A916F1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8BB6-970E-47F6-A20B-56427465D9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0F7F3-45BD-30FF-9F23-8B407EAE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328B9-2AAE-B56B-0C25-221B9275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A00-BE74-4B61-815F-D7652D374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4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96C06-34F1-C58E-9E0F-989A4B1A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37F6C-DA1E-7013-4478-FC095CEB8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86164-0C9C-9DD8-4C6F-C2A1C337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8BB6-970E-47F6-A20B-56427465D9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4080F-B8E8-8391-8CEA-55A1CFBF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4121F-330B-8E92-DF49-3C0A559A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A00-BE74-4B61-815F-D7652D374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4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96DC0-A0FE-9061-19A1-C9778FA5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6E6C8-957E-A588-6039-985A00DF0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C311F-444F-3B5C-F9E2-1EBA1210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8BB6-970E-47F6-A20B-56427465D9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DE56F-9FA5-862A-2864-669F2D49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8147E-44D7-1DA9-1B7C-2572680D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A00-BE74-4B61-815F-D7652D374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AEE61-7137-9A69-01C7-5CC3D8F6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B28B0-0453-47EE-B586-9D46E0D7C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A2D084-926A-E0D7-F1D4-BD4F3151C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215B4-7122-9CA6-EB56-A3D610B6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8BB6-970E-47F6-A20B-56427465D9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20D4E8-5520-68E7-CF1E-7536CDED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B45C09-1F2D-C4C2-A71E-68990CF3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A00-BE74-4B61-815F-D7652D374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3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100E9-1B94-58B6-5860-3CD7A8D9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2F24E6-D4CB-9146-9C07-5ED0B2A6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81858B-4CB1-C782-BDA6-129230266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104364-DBF5-1489-34F5-CC903F20E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4B9FBA-52C8-BA48-3C50-69740B7D0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AEF37-8F68-6110-A776-CAAC80F8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8BB6-970E-47F6-A20B-56427465D9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0347D1-A335-8443-08BD-5050AFCA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3F7856-6A00-C9DC-8B2C-8A7112FE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A00-BE74-4B61-815F-D7652D374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6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59590-CBE6-4A54-9F02-FDAB48EC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5F88A2-1953-8BC8-F747-F3359AD8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8BB6-970E-47F6-A20B-56427465D9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833B0F-8917-FCC7-64FD-9F8F4674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7EDA57-B22E-59EE-6378-77E27BD4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A00-BE74-4B61-815F-D7652D374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6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5FAAB7-AFB7-FEB5-3731-E248CBA7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8BB6-970E-47F6-A20B-56427465D9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0767E7-009F-C25C-534E-8A5ACF87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FDB3C0-3C45-8100-2666-506722D3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A00-BE74-4B61-815F-D7652D374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0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46E5A-97EB-79AB-36B3-43986636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40F7B-B29B-0E6F-FB5B-CED0D7470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AE9D94-23B6-13E8-3CD4-DEC9D4994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5C387-20FE-A340-BDC0-358E2AA0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8BB6-970E-47F6-A20B-56427465D9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5C8B3B-8EA9-DBE8-4AA5-065278FA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C0B474-ED3C-037D-4EC7-BC50D0B3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A00-BE74-4B61-815F-D7652D374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F17B6-EDD6-75AE-AE09-7A1AE6CD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A517F2-723D-3794-CAC2-DD8B011BD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F9A1CF-D6B3-63AC-EDA0-AF47E21DC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399ABB-48A3-C750-EFF4-EFC6E29F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8BB6-970E-47F6-A20B-56427465D9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85F5B1-AF9D-1638-50C6-6E8B7B3A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AAF64E-671A-67B1-3A0D-A06FAA23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A00-BE74-4B61-815F-D7652D374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2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B6E0CF-1C42-3EE2-F606-9222FA6A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62F250-4105-A4A5-8DC2-BD888B7ED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D7BDE-44CD-B4DC-3BA7-75044329F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E8BB6-970E-47F6-A20B-56427465D9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3247B-3D44-6B90-E259-851360DAD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BA28A-B543-A20E-6D61-90369B252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1A00-BE74-4B61-815F-D7652D374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 descr="1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2024-03-10T04:32:16Z</dcterms:created>
  <dcterms:modified xsi:type="dcterms:W3CDTF">2024-03-10T04:32:16Z</dcterms:modified>
</cp:coreProperties>
</file>