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4627-E937-DF84-D286-1E1260D4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6CB51-28A5-39EA-6D03-D830E7111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51D6-7B2C-31EB-C8F0-A83CB5AC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8F45A-FC40-EC3F-3178-86D915E4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C3661-6F02-7B86-CCED-3F615DD7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8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4E3C-0DD9-F664-64EF-EE27582D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B7D0F-BFB2-CF92-3F89-BAC798EF7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4B561-E6FF-E938-4B71-C2DF8EA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A17A2-32E6-375E-D794-7C67834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DEC0A-9177-9B38-C6F6-0FCE2FFD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5D5012-9AF8-24FA-EA8F-2E98FDCDF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9391-2106-6851-2CD8-4416E8062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BE048-AD51-C41F-A2EC-AA64D60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F376-464F-4C2F-3820-2AC082C5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77187-4C7E-14C0-2D3B-6D0D3E88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B73F-2612-3A2E-1177-D4514550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959D6-3BC5-8132-A723-61F2A570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0B532-2167-603F-AB67-63F21EB4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FA5BF-2289-CBD5-A567-8C80C3B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20935-D235-AE00-5198-BEC2342F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906AD-84DE-CE7E-F910-593459E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DC72B-1D8A-2E16-C4B4-85A1F315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74CB-BCFB-3DF0-0E89-0A79CF0D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30593-4991-ACC2-DE84-A3425AB6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C4412-F877-6A02-F270-0896922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4751-06EC-2A0C-32B5-54A0B12B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61D56-02C4-E152-7503-244156C9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29346-CA10-AB1E-9C24-8CF0FA77C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445FC-F48F-0093-7D26-7DB4FBDD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5D61F-85EE-C73D-6C53-5147C0EC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247BC-50DE-8638-A5C6-07FD5E4A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ACB36-CB88-05B4-29CF-2365E250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00F87-53C0-2F7F-C89C-115A97CD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D8045-2393-A368-1EB5-672DEAEA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A836BA-7B64-1FB0-FCCE-4057502E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70532-6C6C-4D74-5652-60CFBC6FA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C0CE8-45D7-01CB-9806-908F3233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8C040-DBBC-CDF0-CB31-B5BC832A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8AC83-DBFB-C3E3-563D-90CE5FF4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396B-ECA1-2D4E-4153-E00F570B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00E0A-3682-91E8-14D6-D705A306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9CF66-2912-B397-1D43-293BD43D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82623-1DFA-689A-44D7-81CF4C4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7D503-DA4B-DD98-89A7-93C16DD4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53B73F-0E22-E744-8150-7D9D95E7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10371-DEA7-6C20-41B8-08759EC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3EA29-64AB-7F46-1804-F6F88D2F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555E1-8795-DF0B-4CB3-B2E92171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BA996-D2F9-0EA5-0E49-2D963466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89C65-B988-6749-6DD4-8AE71AC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7FF90-B17C-FA8B-9DB7-D8CA9585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97528-C21F-3E4F-7DB6-4A15A12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FF2E-E36F-28E2-412F-8FE3CF3D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5C430-B1B3-D858-F69C-3F23ECF43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18669-3AD7-F9AD-A872-907D7E0F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8AF78-D6B9-A901-8177-1D45837F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BDB0B-A2A6-BC0B-1D0F-8729385D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9E6DF-EF51-1C13-C915-1EEEB82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7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A941-4C54-994D-D994-FD468430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9AF8-7EA8-AA07-9E8D-A43E90F5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B901-7F3B-05E1-D512-782205BE8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C62EF-75C2-487E-E1E6-255C36A7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35BD-8088-C45E-462F-38B8DFA9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1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 descr="1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2024-03-10T04:32:34Z</dcterms:created>
  <dcterms:modified xsi:type="dcterms:W3CDTF">2024-03-10T04:32:34Z</dcterms:modified>
</cp:coreProperties>
</file>